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9E84"/>
    <a:srgbClr val="3F7C63"/>
    <a:srgbClr val="FFE9CB"/>
    <a:srgbClr val="FFDEB3"/>
    <a:srgbClr val="E1B6A2"/>
    <a:srgbClr val="B47958"/>
    <a:srgbClr val="39261C"/>
    <a:srgbClr val="B6915D"/>
    <a:srgbClr val="CB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84E2A3-A24F-B996-B104-617C96420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FBE330-C778-DD67-FFD7-2880C94F3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458964-93C5-D19F-342B-A32463EE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8361-BC14-4884-9A0F-0F9CB4579089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145101-5FF0-61BC-277A-35A8443AD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2CA319-9A14-2A93-B634-D9D60947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5EB-B951-4FE8-8685-77B70B523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987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F8C0A-7799-2333-6D0F-7BD607D2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60033D9-0E74-F4B5-DB0B-8B79E28CB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726389-E160-E73A-907B-DB9B5CA0B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8361-BC14-4884-9A0F-0F9CB4579089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9EC6A4-9C52-8CB4-33DB-BB8263AA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07208-CAD3-866A-1341-D4256936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5EB-B951-4FE8-8685-77B70B523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6340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23FE75A-6425-B4F2-E828-B2441D9C09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20BD1B-DEB7-633C-AC83-CCF1CDD55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58BE18-EB37-40C8-B9F0-D2E650D2A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8361-BC14-4884-9A0F-0F9CB4579089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780619-37D8-1F6E-3A43-50746153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594C04-F1E6-0452-2D0D-7AC07D98C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5EB-B951-4FE8-8685-77B70B523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658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986B4F-E741-1C07-4BEA-0E491CEA9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24E264-2CC7-60A1-40FC-7F5215D6F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B8E86D-8045-F3DC-6886-53D48C4C2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8361-BC14-4884-9A0F-0F9CB4579089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EB1C8C-25D4-D16D-DE6B-A9A9F4647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ECDD83-F6BA-3539-E153-5679EC3FB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5EB-B951-4FE8-8685-77B70B523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2016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0234EF-6D87-EEE7-C01E-EEA367835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6CCC8A-785F-F2DC-7475-1BD8A8FB1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34661D-4C64-064E-A87E-7C852050B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8361-BC14-4884-9A0F-0F9CB4579089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49DF18-9694-1830-578C-0DA6128D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BE46DB-C5C5-2828-EC5A-C756F1D11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5EB-B951-4FE8-8685-77B70B523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581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6C876-6293-D5DB-5701-D0A8E16F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5889AB-C63F-16F7-A4AE-5310A23143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44039E-7654-4189-647D-99FE0892A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DD4616-2FE9-5585-86DA-CF154A06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8361-BC14-4884-9A0F-0F9CB4579089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B22CE7-B3AE-6092-6B03-2EEDF466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3EFED1-6D6D-8C80-96FE-CE654876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5EB-B951-4FE8-8685-77B70B523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530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1D1141-6590-ADC6-379C-8A67794E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012041-5B8C-40E7-9BD7-89640BD8A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4FC60F-A42C-A0BD-F152-7BBAE9DA7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7C15701-B1F3-328C-51F6-9D2B00FD45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87BE3D7-C880-4682-1B8C-868C8984E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B7553D-0D2D-3975-A9CB-9DB604FD5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8361-BC14-4884-9A0F-0F9CB4579089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2F9B62F-F8D8-F758-4257-CA7DB20BB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FC21C5-D81E-CABF-D5E9-1982B1A3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5EB-B951-4FE8-8685-77B70B523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90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95A1B8-CC2B-64C6-1839-E1E98C872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E79A5F9-DD67-634A-5505-CFB37D28B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8361-BC14-4884-9A0F-0F9CB4579089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0FE16B9-1333-E45E-CFE2-61C54833D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DA2C4DE-4BCA-B6B9-8FCC-8DF47719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5EB-B951-4FE8-8685-77B70B523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787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E7946AA-8B31-CCBA-D312-9DDD04569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8361-BC14-4884-9A0F-0F9CB4579089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D289DFB-46B7-031D-3031-F7C34E500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1605C7-AD76-871F-F58E-FE3BB5B90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5EB-B951-4FE8-8685-77B70B523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532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12A2C-CBBA-971B-D772-AD71412C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2B3CD5-40B2-E37D-2C53-947234497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DEA15A-1851-4C53-174F-F4EF0CDCC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B9FDBE9-1649-79F6-C266-89F6911D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8361-BC14-4884-9A0F-0F9CB4579089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78EC46-715C-F49C-45FB-A14D2E535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46898C-F6B7-5FDE-90A9-9E216340E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5EB-B951-4FE8-8685-77B70B523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244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975E9-04E7-085C-8418-05909C06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909167D-E280-E6A0-E74B-C24FDD494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4C6ABA-7851-FF4B-FAFC-74768DFDD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2245A57-55E0-A46A-80B6-08FA8D2D3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68361-BC14-4884-9A0F-0F9CB4579089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B92AED-802C-02A4-E11B-7CDCABCF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FD9330-F654-0D7F-9B4A-D44C6B28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035EB-B951-4FE8-8685-77B70B523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6495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050C66D-A29A-37F3-ED79-3D284B77E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E3C3B2-8EC4-D31D-5271-2A46B958B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061FE8-DFEB-C7F0-4012-A7B8EEBD4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68361-BC14-4884-9A0F-0F9CB4579089}" type="datetimeFigureOut">
              <a:rPr lang="es-ES" smtClean="0"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50D750-559A-6B1F-D6B0-7B2035885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7B96EE-66E8-D3D1-3E49-FCC3E9CB2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035EB-B951-4FE8-8685-77B70B523D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36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9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9E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title="Doble hélice girando">
            <a:hlinkClick r:id="" action="ppaction://media"/>
            <a:extLst>
              <a:ext uri="{FF2B5EF4-FFF2-40B4-BE49-F238E27FC236}">
                <a16:creationId xmlns:a16="http://schemas.microsoft.com/office/drawing/2014/main" id="{A7C5ED1D-5AAA-E8C9-9A00-D06115C8A5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5923" t="20027" r="22983" b="18208"/>
          <a:stretch>
            <a:fillRect/>
          </a:stretch>
        </p:blipFill>
        <p:spPr>
          <a:xfrm>
            <a:off x="1941290" y="1373445"/>
            <a:ext cx="7448643" cy="4235872"/>
          </a:xfrm>
          <a:custGeom>
            <a:avLst/>
            <a:gdLst/>
            <a:ahLst/>
            <a:cxnLst/>
            <a:rect l="l" t="t" r="r" b="b"/>
            <a:pathLst>
              <a:path w="7448643" h="4235872">
                <a:moveTo>
                  <a:pt x="4891031" y="3974455"/>
                </a:moveTo>
                <a:lnTo>
                  <a:pt x="4891031" y="4090318"/>
                </a:lnTo>
                <a:lnTo>
                  <a:pt x="4925634" y="4090318"/>
                </a:lnTo>
                <a:cubicBezTo>
                  <a:pt x="4937242" y="4090318"/>
                  <a:pt x="4946879" y="4088829"/>
                  <a:pt x="4954544" y="4085853"/>
                </a:cubicBezTo>
                <a:cubicBezTo>
                  <a:pt x="4962208" y="4082876"/>
                  <a:pt x="4968645" y="4078746"/>
                  <a:pt x="4973854" y="4073463"/>
                </a:cubicBezTo>
                <a:cubicBezTo>
                  <a:pt x="4979063" y="4068180"/>
                  <a:pt x="4983007" y="4061854"/>
                  <a:pt x="4985686" y="4054487"/>
                </a:cubicBezTo>
                <a:cubicBezTo>
                  <a:pt x="4988365" y="4047120"/>
                  <a:pt x="4989704" y="4039121"/>
                  <a:pt x="4989704" y="4030489"/>
                </a:cubicBezTo>
                <a:cubicBezTo>
                  <a:pt x="4989704" y="4018731"/>
                  <a:pt x="4987509" y="4008909"/>
                  <a:pt x="4983119" y="4001021"/>
                </a:cubicBezTo>
                <a:cubicBezTo>
                  <a:pt x="4978728" y="3993133"/>
                  <a:pt x="4973296" y="3987254"/>
                  <a:pt x="4966822" y="3983385"/>
                </a:cubicBezTo>
                <a:cubicBezTo>
                  <a:pt x="4960348" y="3979515"/>
                  <a:pt x="4953651" y="3977060"/>
                  <a:pt x="4946730" y="3976018"/>
                </a:cubicBezTo>
                <a:cubicBezTo>
                  <a:pt x="4939810" y="3974976"/>
                  <a:pt x="4933075" y="3974455"/>
                  <a:pt x="4926527" y="3974455"/>
                </a:cubicBezTo>
                <a:close/>
                <a:moveTo>
                  <a:pt x="3899352" y="3971330"/>
                </a:moveTo>
                <a:cubicBezTo>
                  <a:pt x="3882704" y="3971330"/>
                  <a:pt x="3868732" y="3974455"/>
                  <a:pt x="3857435" y="3980706"/>
                </a:cubicBezTo>
                <a:cubicBezTo>
                  <a:pt x="3846138" y="3986957"/>
                  <a:pt x="3836959" y="3995291"/>
                  <a:pt x="3829899" y="4005709"/>
                </a:cubicBezTo>
                <a:cubicBezTo>
                  <a:pt x="3822839" y="4016127"/>
                  <a:pt x="3817785" y="4028294"/>
                  <a:pt x="3814738" y="4042209"/>
                </a:cubicBezTo>
                <a:cubicBezTo>
                  <a:pt x="3811690" y="4056124"/>
                  <a:pt x="3810167" y="4070747"/>
                  <a:pt x="3810167" y="4086076"/>
                </a:cubicBezTo>
                <a:cubicBezTo>
                  <a:pt x="3810167" y="4103043"/>
                  <a:pt x="3811579" y="4118669"/>
                  <a:pt x="3814403" y="4132957"/>
                </a:cubicBezTo>
                <a:cubicBezTo>
                  <a:pt x="3817227" y="4147245"/>
                  <a:pt x="3821984" y="4159560"/>
                  <a:pt x="3828673" y="4169904"/>
                </a:cubicBezTo>
                <a:cubicBezTo>
                  <a:pt x="3835362" y="4180247"/>
                  <a:pt x="3844318" y="4188284"/>
                  <a:pt x="3855541" y="4194014"/>
                </a:cubicBezTo>
                <a:cubicBezTo>
                  <a:pt x="3866763" y="4199744"/>
                  <a:pt x="3880846" y="4202609"/>
                  <a:pt x="3897789" y="4202609"/>
                </a:cubicBezTo>
                <a:cubicBezTo>
                  <a:pt x="3914586" y="4202609"/>
                  <a:pt x="3928707" y="4199483"/>
                  <a:pt x="3940153" y="4193232"/>
                </a:cubicBezTo>
                <a:cubicBezTo>
                  <a:pt x="3951599" y="4186982"/>
                  <a:pt x="3960815" y="4178536"/>
                  <a:pt x="3967800" y="4167894"/>
                </a:cubicBezTo>
                <a:cubicBezTo>
                  <a:pt x="3974786" y="4157253"/>
                  <a:pt x="3979765" y="4144938"/>
                  <a:pt x="3982738" y="4130948"/>
                </a:cubicBezTo>
                <a:cubicBezTo>
                  <a:pt x="3985711" y="4116958"/>
                  <a:pt x="3987198" y="4102150"/>
                  <a:pt x="3987198" y="4086523"/>
                </a:cubicBezTo>
                <a:cubicBezTo>
                  <a:pt x="3987198" y="4070151"/>
                  <a:pt x="3985748" y="4054934"/>
                  <a:pt x="3982850" y="4040870"/>
                </a:cubicBezTo>
                <a:cubicBezTo>
                  <a:pt x="3979951" y="4026805"/>
                  <a:pt x="3975120" y="4014601"/>
                  <a:pt x="3968356" y="4004258"/>
                </a:cubicBezTo>
                <a:cubicBezTo>
                  <a:pt x="3961593" y="3993914"/>
                  <a:pt x="3952563" y="3985840"/>
                  <a:pt x="3941268" y="3980036"/>
                </a:cubicBezTo>
                <a:cubicBezTo>
                  <a:pt x="3929972" y="3974232"/>
                  <a:pt x="3916000" y="3971330"/>
                  <a:pt x="3899352" y="3971330"/>
                </a:cubicBezTo>
                <a:close/>
                <a:moveTo>
                  <a:pt x="5063300" y="3942755"/>
                </a:moveTo>
                <a:lnTo>
                  <a:pt x="5264218" y="3942755"/>
                </a:lnTo>
                <a:cubicBezTo>
                  <a:pt x="5265408" y="3942755"/>
                  <a:pt x="5266487" y="3943052"/>
                  <a:pt x="5267455" y="3943648"/>
                </a:cubicBezTo>
                <a:cubicBezTo>
                  <a:pt x="5268422" y="3944243"/>
                  <a:pt x="5269241" y="3945210"/>
                  <a:pt x="5269910" y="3946550"/>
                </a:cubicBezTo>
                <a:cubicBezTo>
                  <a:pt x="5270580" y="3947889"/>
                  <a:pt x="5271064" y="3949638"/>
                  <a:pt x="5271362" y="3951796"/>
                </a:cubicBezTo>
                <a:cubicBezTo>
                  <a:pt x="5271659" y="3953954"/>
                  <a:pt x="5271808" y="3956447"/>
                  <a:pt x="5271808" y="3959275"/>
                </a:cubicBezTo>
                <a:cubicBezTo>
                  <a:pt x="5271808" y="3962102"/>
                  <a:pt x="5271659" y="3964558"/>
                  <a:pt x="5271362" y="3966642"/>
                </a:cubicBezTo>
                <a:cubicBezTo>
                  <a:pt x="5271064" y="3968725"/>
                  <a:pt x="5270580" y="3970399"/>
                  <a:pt x="5269910" y="3971664"/>
                </a:cubicBezTo>
                <a:cubicBezTo>
                  <a:pt x="5269241" y="3972930"/>
                  <a:pt x="5268422" y="3973860"/>
                  <a:pt x="5267455" y="3974455"/>
                </a:cubicBezTo>
                <a:cubicBezTo>
                  <a:pt x="5266487" y="3975050"/>
                  <a:pt x="5265408" y="3975348"/>
                  <a:pt x="5264218" y="3975348"/>
                </a:cubicBezTo>
                <a:lnTo>
                  <a:pt x="5182958" y="3975348"/>
                </a:lnTo>
                <a:lnTo>
                  <a:pt x="5182958" y="4225826"/>
                </a:lnTo>
                <a:cubicBezTo>
                  <a:pt x="5182958" y="4227016"/>
                  <a:pt x="5182660" y="4228058"/>
                  <a:pt x="5182065" y="4228951"/>
                </a:cubicBezTo>
                <a:cubicBezTo>
                  <a:pt x="5181469" y="4229844"/>
                  <a:pt x="5180428" y="4230551"/>
                  <a:pt x="5178939" y="4231072"/>
                </a:cubicBezTo>
                <a:cubicBezTo>
                  <a:pt x="5177451" y="4231593"/>
                  <a:pt x="5175479" y="4232039"/>
                  <a:pt x="5173023" y="4232411"/>
                </a:cubicBezTo>
                <a:cubicBezTo>
                  <a:pt x="5170568" y="4232784"/>
                  <a:pt x="5167480" y="4232970"/>
                  <a:pt x="5163759" y="4232970"/>
                </a:cubicBezTo>
                <a:cubicBezTo>
                  <a:pt x="5160187" y="4232970"/>
                  <a:pt x="5157136" y="4232784"/>
                  <a:pt x="5154606" y="4232411"/>
                </a:cubicBezTo>
                <a:cubicBezTo>
                  <a:pt x="5152076" y="4232039"/>
                  <a:pt x="5150067" y="4231593"/>
                  <a:pt x="5148578" y="4231072"/>
                </a:cubicBezTo>
                <a:cubicBezTo>
                  <a:pt x="5147090" y="4230551"/>
                  <a:pt x="5146048" y="4229844"/>
                  <a:pt x="5145453" y="4228951"/>
                </a:cubicBezTo>
                <a:cubicBezTo>
                  <a:pt x="5144858" y="4228058"/>
                  <a:pt x="5144560" y="4227016"/>
                  <a:pt x="5144560" y="4225826"/>
                </a:cubicBezTo>
                <a:lnTo>
                  <a:pt x="5144560" y="3975348"/>
                </a:lnTo>
                <a:lnTo>
                  <a:pt x="5063300" y="3975348"/>
                </a:lnTo>
                <a:cubicBezTo>
                  <a:pt x="5062109" y="3975348"/>
                  <a:pt x="5061030" y="3975050"/>
                  <a:pt x="5060063" y="3974455"/>
                </a:cubicBezTo>
                <a:cubicBezTo>
                  <a:pt x="5059095" y="3973860"/>
                  <a:pt x="5058314" y="3972930"/>
                  <a:pt x="5057719" y="3971664"/>
                </a:cubicBezTo>
                <a:cubicBezTo>
                  <a:pt x="5057123" y="3970399"/>
                  <a:pt x="5056640" y="3968725"/>
                  <a:pt x="5056268" y="3966642"/>
                </a:cubicBezTo>
                <a:cubicBezTo>
                  <a:pt x="5055896" y="3964558"/>
                  <a:pt x="5055710" y="3962102"/>
                  <a:pt x="5055710" y="3959275"/>
                </a:cubicBezTo>
                <a:cubicBezTo>
                  <a:pt x="5055710" y="3956447"/>
                  <a:pt x="5055896" y="3953954"/>
                  <a:pt x="5056268" y="3951796"/>
                </a:cubicBezTo>
                <a:cubicBezTo>
                  <a:pt x="5056640" y="3949638"/>
                  <a:pt x="5057123" y="3947889"/>
                  <a:pt x="5057719" y="3946550"/>
                </a:cubicBezTo>
                <a:cubicBezTo>
                  <a:pt x="5058314" y="3945210"/>
                  <a:pt x="5059095" y="3944243"/>
                  <a:pt x="5060063" y="3943648"/>
                </a:cubicBezTo>
                <a:cubicBezTo>
                  <a:pt x="5061030" y="3943052"/>
                  <a:pt x="5062109" y="3942755"/>
                  <a:pt x="5063300" y="3942755"/>
                </a:cubicBezTo>
                <a:close/>
                <a:moveTo>
                  <a:pt x="4867814" y="3942755"/>
                </a:moveTo>
                <a:lnTo>
                  <a:pt x="4929652" y="3942755"/>
                </a:lnTo>
                <a:cubicBezTo>
                  <a:pt x="4935903" y="3942755"/>
                  <a:pt x="4941893" y="3943015"/>
                  <a:pt x="4947623" y="3943536"/>
                </a:cubicBezTo>
                <a:cubicBezTo>
                  <a:pt x="4953353" y="3944057"/>
                  <a:pt x="4960125" y="3945173"/>
                  <a:pt x="4967938" y="3946885"/>
                </a:cubicBezTo>
                <a:cubicBezTo>
                  <a:pt x="4975752" y="3948596"/>
                  <a:pt x="4983714" y="3951796"/>
                  <a:pt x="4991825" y="3956484"/>
                </a:cubicBezTo>
                <a:cubicBezTo>
                  <a:pt x="4999936" y="3961172"/>
                  <a:pt x="5006820" y="3966939"/>
                  <a:pt x="5012475" y="3973785"/>
                </a:cubicBezTo>
                <a:cubicBezTo>
                  <a:pt x="5018130" y="3980631"/>
                  <a:pt x="5022484" y="3988556"/>
                  <a:pt x="5025535" y="3997561"/>
                </a:cubicBezTo>
                <a:cubicBezTo>
                  <a:pt x="5028586" y="4006565"/>
                  <a:pt x="5030111" y="4016499"/>
                  <a:pt x="5030111" y="4027363"/>
                </a:cubicBezTo>
                <a:cubicBezTo>
                  <a:pt x="5030111" y="4041800"/>
                  <a:pt x="5027730" y="4054822"/>
                  <a:pt x="5022967" y="4066431"/>
                </a:cubicBezTo>
                <a:cubicBezTo>
                  <a:pt x="5018205" y="4078039"/>
                  <a:pt x="5011396" y="4087936"/>
                  <a:pt x="5002541" y="4096122"/>
                </a:cubicBezTo>
                <a:cubicBezTo>
                  <a:pt x="4993685" y="4104308"/>
                  <a:pt x="4982821" y="4110633"/>
                  <a:pt x="4969947" y="4115098"/>
                </a:cubicBezTo>
                <a:cubicBezTo>
                  <a:pt x="4957074" y="4119562"/>
                  <a:pt x="4941707" y="4121795"/>
                  <a:pt x="4923848" y="4121795"/>
                </a:cubicBezTo>
                <a:lnTo>
                  <a:pt x="4891031" y="4121795"/>
                </a:lnTo>
                <a:lnTo>
                  <a:pt x="4891031" y="4225826"/>
                </a:lnTo>
                <a:cubicBezTo>
                  <a:pt x="4891031" y="4227016"/>
                  <a:pt x="4890696" y="4228058"/>
                  <a:pt x="4890027" y="4228951"/>
                </a:cubicBezTo>
                <a:cubicBezTo>
                  <a:pt x="4889357" y="4229844"/>
                  <a:pt x="4888315" y="4230551"/>
                  <a:pt x="4886901" y="4231072"/>
                </a:cubicBezTo>
                <a:cubicBezTo>
                  <a:pt x="4885487" y="4231593"/>
                  <a:pt x="4883553" y="4232039"/>
                  <a:pt x="4881097" y="4232411"/>
                </a:cubicBezTo>
                <a:cubicBezTo>
                  <a:pt x="4878641" y="4232784"/>
                  <a:pt x="4875553" y="4232970"/>
                  <a:pt x="4871832" y="4232970"/>
                </a:cubicBezTo>
                <a:cubicBezTo>
                  <a:pt x="4868112" y="4232970"/>
                  <a:pt x="4865024" y="4232784"/>
                  <a:pt x="4862568" y="4232411"/>
                </a:cubicBezTo>
                <a:cubicBezTo>
                  <a:pt x="4860112" y="4232039"/>
                  <a:pt x="4858140" y="4231593"/>
                  <a:pt x="4856652" y="4231072"/>
                </a:cubicBezTo>
                <a:cubicBezTo>
                  <a:pt x="4855164" y="4230551"/>
                  <a:pt x="4854122" y="4229844"/>
                  <a:pt x="4853527" y="4228951"/>
                </a:cubicBezTo>
                <a:cubicBezTo>
                  <a:pt x="4852931" y="4228058"/>
                  <a:pt x="4852634" y="4227016"/>
                  <a:pt x="4852634" y="4225826"/>
                </a:cubicBezTo>
                <a:lnTo>
                  <a:pt x="4852634" y="3959275"/>
                </a:lnTo>
                <a:cubicBezTo>
                  <a:pt x="4852634" y="3953321"/>
                  <a:pt x="4854196" y="3949080"/>
                  <a:pt x="4857322" y="3946550"/>
                </a:cubicBezTo>
                <a:cubicBezTo>
                  <a:pt x="4860447" y="3944020"/>
                  <a:pt x="4863945" y="3942755"/>
                  <a:pt x="4867814" y="3942755"/>
                </a:cubicBezTo>
                <a:close/>
                <a:moveTo>
                  <a:pt x="4647846" y="3942755"/>
                </a:moveTo>
                <a:lnTo>
                  <a:pt x="4784917" y="3942755"/>
                </a:lnTo>
                <a:cubicBezTo>
                  <a:pt x="4786107" y="3942755"/>
                  <a:pt x="4787186" y="3943052"/>
                  <a:pt x="4788154" y="3943648"/>
                </a:cubicBezTo>
                <a:cubicBezTo>
                  <a:pt x="4789121" y="3944243"/>
                  <a:pt x="4789903" y="3945210"/>
                  <a:pt x="4790498" y="3946550"/>
                </a:cubicBezTo>
                <a:cubicBezTo>
                  <a:pt x="4791093" y="3947889"/>
                  <a:pt x="4791577" y="3949564"/>
                  <a:pt x="4791949" y="3951573"/>
                </a:cubicBezTo>
                <a:cubicBezTo>
                  <a:pt x="4792321" y="3953582"/>
                  <a:pt x="4792507" y="3956075"/>
                  <a:pt x="4792507" y="3959051"/>
                </a:cubicBezTo>
                <a:cubicBezTo>
                  <a:pt x="4792507" y="3961730"/>
                  <a:pt x="4792321" y="3964074"/>
                  <a:pt x="4791949" y="3966083"/>
                </a:cubicBezTo>
                <a:cubicBezTo>
                  <a:pt x="4791577" y="3968093"/>
                  <a:pt x="4791093" y="3969730"/>
                  <a:pt x="4790498" y="3970995"/>
                </a:cubicBezTo>
                <a:cubicBezTo>
                  <a:pt x="4789903" y="3972260"/>
                  <a:pt x="4789121" y="3973190"/>
                  <a:pt x="4788154" y="3973785"/>
                </a:cubicBezTo>
                <a:cubicBezTo>
                  <a:pt x="4787186" y="3974381"/>
                  <a:pt x="4786107" y="3974678"/>
                  <a:pt x="4784917" y="3974678"/>
                </a:cubicBezTo>
                <a:lnTo>
                  <a:pt x="4671956" y="3974678"/>
                </a:lnTo>
                <a:lnTo>
                  <a:pt x="4671956" y="4065315"/>
                </a:lnTo>
                <a:lnTo>
                  <a:pt x="4768843" y="4065315"/>
                </a:lnTo>
                <a:cubicBezTo>
                  <a:pt x="4770034" y="4065315"/>
                  <a:pt x="4771113" y="4065649"/>
                  <a:pt x="4772080" y="4066319"/>
                </a:cubicBezTo>
                <a:cubicBezTo>
                  <a:pt x="4773048" y="4066989"/>
                  <a:pt x="4773866" y="4067919"/>
                  <a:pt x="4774536" y="4069110"/>
                </a:cubicBezTo>
                <a:cubicBezTo>
                  <a:pt x="4775206" y="4070300"/>
                  <a:pt x="4775689" y="4071937"/>
                  <a:pt x="4775987" y="4074021"/>
                </a:cubicBezTo>
                <a:cubicBezTo>
                  <a:pt x="4776285" y="4076105"/>
                  <a:pt x="4776434" y="4078560"/>
                  <a:pt x="4776434" y="4081388"/>
                </a:cubicBezTo>
                <a:cubicBezTo>
                  <a:pt x="4776434" y="4084067"/>
                  <a:pt x="4776285" y="4086374"/>
                  <a:pt x="4775987" y="4088309"/>
                </a:cubicBezTo>
                <a:cubicBezTo>
                  <a:pt x="4775689" y="4090243"/>
                  <a:pt x="4775206" y="4091806"/>
                  <a:pt x="4774536" y="4092997"/>
                </a:cubicBezTo>
                <a:cubicBezTo>
                  <a:pt x="4773866" y="4094187"/>
                  <a:pt x="4773048" y="4095043"/>
                  <a:pt x="4772080" y="4095564"/>
                </a:cubicBezTo>
                <a:cubicBezTo>
                  <a:pt x="4771113" y="4096085"/>
                  <a:pt x="4770034" y="4096345"/>
                  <a:pt x="4768843" y="4096345"/>
                </a:cubicBezTo>
                <a:lnTo>
                  <a:pt x="4671956" y="4096345"/>
                </a:lnTo>
                <a:lnTo>
                  <a:pt x="4671956" y="4199707"/>
                </a:lnTo>
                <a:lnTo>
                  <a:pt x="4786480" y="4199707"/>
                </a:lnTo>
                <a:cubicBezTo>
                  <a:pt x="4787670" y="4199707"/>
                  <a:pt x="4788749" y="4200004"/>
                  <a:pt x="4789717" y="4200599"/>
                </a:cubicBezTo>
                <a:cubicBezTo>
                  <a:pt x="4790684" y="4201195"/>
                  <a:pt x="4791540" y="4202125"/>
                  <a:pt x="4792284" y="4203390"/>
                </a:cubicBezTo>
                <a:cubicBezTo>
                  <a:pt x="4793028" y="4204655"/>
                  <a:pt x="4793549" y="4206292"/>
                  <a:pt x="4793847" y="4208301"/>
                </a:cubicBezTo>
                <a:cubicBezTo>
                  <a:pt x="4794144" y="4210311"/>
                  <a:pt x="4794293" y="4212803"/>
                  <a:pt x="4794293" y="4215780"/>
                </a:cubicBezTo>
                <a:cubicBezTo>
                  <a:pt x="4794293" y="4218459"/>
                  <a:pt x="4794144" y="4220803"/>
                  <a:pt x="4793847" y="4222812"/>
                </a:cubicBezTo>
                <a:cubicBezTo>
                  <a:pt x="4793549" y="4224821"/>
                  <a:pt x="4793028" y="4226496"/>
                  <a:pt x="4792284" y="4227835"/>
                </a:cubicBezTo>
                <a:cubicBezTo>
                  <a:pt x="4791540" y="4229174"/>
                  <a:pt x="4790684" y="4230142"/>
                  <a:pt x="4789717" y="4230737"/>
                </a:cubicBezTo>
                <a:cubicBezTo>
                  <a:pt x="4788749" y="4231332"/>
                  <a:pt x="4787670" y="4231630"/>
                  <a:pt x="4786480" y="4231630"/>
                </a:cubicBezTo>
                <a:lnTo>
                  <a:pt x="4647846" y="4231630"/>
                </a:lnTo>
                <a:cubicBezTo>
                  <a:pt x="4644423" y="4231630"/>
                  <a:pt x="4641186" y="4230477"/>
                  <a:pt x="4638135" y="4228170"/>
                </a:cubicBezTo>
                <a:cubicBezTo>
                  <a:pt x="4635084" y="4225863"/>
                  <a:pt x="4633559" y="4221807"/>
                  <a:pt x="4633559" y="4216003"/>
                </a:cubicBezTo>
                <a:lnTo>
                  <a:pt x="4633559" y="3958382"/>
                </a:lnTo>
                <a:cubicBezTo>
                  <a:pt x="4633559" y="3952577"/>
                  <a:pt x="4635084" y="3948522"/>
                  <a:pt x="4638135" y="3946215"/>
                </a:cubicBezTo>
                <a:cubicBezTo>
                  <a:pt x="4641186" y="3943908"/>
                  <a:pt x="4644423" y="3942755"/>
                  <a:pt x="4647846" y="3942755"/>
                </a:cubicBezTo>
                <a:close/>
                <a:moveTo>
                  <a:pt x="3228622" y="3942755"/>
                </a:moveTo>
                <a:lnTo>
                  <a:pt x="3365692" y="3942755"/>
                </a:lnTo>
                <a:cubicBezTo>
                  <a:pt x="3366883" y="3942755"/>
                  <a:pt x="3367961" y="3943052"/>
                  <a:pt x="3368928" y="3943648"/>
                </a:cubicBezTo>
                <a:cubicBezTo>
                  <a:pt x="3369897" y="3944243"/>
                  <a:pt x="3370677" y="3945210"/>
                  <a:pt x="3371273" y="3946550"/>
                </a:cubicBezTo>
                <a:cubicBezTo>
                  <a:pt x="3371868" y="3947889"/>
                  <a:pt x="3372351" y="3949564"/>
                  <a:pt x="3372724" y="3951573"/>
                </a:cubicBezTo>
                <a:cubicBezTo>
                  <a:pt x="3373096" y="3953582"/>
                  <a:pt x="3373282" y="3956075"/>
                  <a:pt x="3373282" y="3959051"/>
                </a:cubicBezTo>
                <a:cubicBezTo>
                  <a:pt x="3373282" y="3961730"/>
                  <a:pt x="3373096" y="3964074"/>
                  <a:pt x="3372724" y="3966083"/>
                </a:cubicBezTo>
                <a:cubicBezTo>
                  <a:pt x="3372351" y="3968093"/>
                  <a:pt x="3371868" y="3969730"/>
                  <a:pt x="3371273" y="3970995"/>
                </a:cubicBezTo>
                <a:cubicBezTo>
                  <a:pt x="3370677" y="3972260"/>
                  <a:pt x="3369897" y="3973190"/>
                  <a:pt x="3368928" y="3973785"/>
                </a:cubicBezTo>
                <a:cubicBezTo>
                  <a:pt x="3367961" y="3974381"/>
                  <a:pt x="3366883" y="3974678"/>
                  <a:pt x="3365692" y="3974678"/>
                </a:cubicBezTo>
                <a:lnTo>
                  <a:pt x="3252731" y="3974678"/>
                </a:lnTo>
                <a:lnTo>
                  <a:pt x="3252731" y="4065315"/>
                </a:lnTo>
                <a:lnTo>
                  <a:pt x="3349618" y="4065315"/>
                </a:lnTo>
                <a:cubicBezTo>
                  <a:pt x="3350809" y="4065315"/>
                  <a:pt x="3351888" y="4065649"/>
                  <a:pt x="3352855" y="4066319"/>
                </a:cubicBezTo>
                <a:cubicBezTo>
                  <a:pt x="3353822" y="4066989"/>
                  <a:pt x="3354641" y="4067919"/>
                  <a:pt x="3355311" y="4069110"/>
                </a:cubicBezTo>
                <a:cubicBezTo>
                  <a:pt x="3355981" y="4070300"/>
                  <a:pt x="3356464" y="4071937"/>
                  <a:pt x="3356762" y="4074021"/>
                </a:cubicBezTo>
                <a:cubicBezTo>
                  <a:pt x="3357059" y="4076105"/>
                  <a:pt x="3357209" y="4078560"/>
                  <a:pt x="3357209" y="4081388"/>
                </a:cubicBezTo>
                <a:cubicBezTo>
                  <a:pt x="3357209" y="4084067"/>
                  <a:pt x="3357059" y="4086374"/>
                  <a:pt x="3356762" y="4088309"/>
                </a:cubicBezTo>
                <a:cubicBezTo>
                  <a:pt x="3356464" y="4090243"/>
                  <a:pt x="3355981" y="4091806"/>
                  <a:pt x="3355311" y="4092997"/>
                </a:cubicBezTo>
                <a:cubicBezTo>
                  <a:pt x="3354641" y="4094187"/>
                  <a:pt x="3353822" y="4095043"/>
                  <a:pt x="3352855" y="4095564"/>
                </a:cubicBezTo>
                <a:cubicBezTo>
                  <a:pt x="3351888" y="4096085"/>
                  <a:pt x="3350809" y="4096345"/>
                  <a:pt x="3349618" y="4096345"/>
                </a:cubicBezTo>
                <a:lnTo>
                  <a:pt x="3252731" y="4096345"/>
                </a:lnTo>
                <a:lnTo>
                  <a:pt x="3252731" y="4199707"/>
                </a:lnTo>
                <a:lnTo>
                  <a:pt x="3367254" y="4199707"/>
                </a:lnTo>
                <a:cubicBezTo>
                  <a:pt x="3368445" y="4199707"/>
                  <a:pt x="3369524" y="4200004"/>
                  <a:pt x="3370491" y="4200599"/>
                </a:cubicBezTo>
                <a:cubicBezTo>
                  <a:pt x="3371459" y="4201195"/>
                  <a:pt x="3372315" y="4202125"/>
                  <a:pt x="3373059" y="4203390"/>
                </a:cubicBezTo>
                <a:cubicBezTo>
                  <a:pt x="3373803" y="4204655"/>
                  <a:pt x="3374323" y="4206292"/>
                  <a:pt x="3374622" y="4208301"/>
                </a:cubicBezTo>
                <a:cubicBezTo>
                  <a:pt x="3374919" y="4210311"/>
                  <a:pt x="3375068" y="4212803"/>
                  <a:pt x="3375068" y="4215780"/>
                </a:cubicBezTo>
                <a:cubicBezTo>
                  <a:pt x="3375068" y="4218459"/>
                  <a:pt x="3374919" y="4220803"/>
                  <a:pt x="3374622" y="4222812"/>
                </a:cubicBezTo>
                <a:cubicBezTo>
                  <a:pt x="3374323" y="4224821"/>
                  <a:pt x="3373803" y="4226496"/>
                  <a:pt x="3373059" y="4227835"/>
                </a:cubicBezTo>
                <a:cubicBezTo>
                  <a:pt x="3372315" y="4229174"/>
                  <a:pt x="3371459" y="4230142"/>
                  <a:pt x="3370491" y="4230737"/>
                </a:cubicBezTo>
                <a:cubicBezTo>
                  <a:pt x="3369524" y="4231332"/>
                  <a:pt x="3368445" y="4231630"/>
                  <a:pt x="3367254" y="4231630"/>
                </a:cubicBezTo>
                <a:lnTo>
                  <a:pt x="3228622" y="4231630"/>
                </a:lnTo>
                <a:cubicBezTo>
                  <a:pt x="3225198" y="4231630"/>
                  <a:pt x="3221961" y="4230477"/>
                  <a:pt x="3218910" y="4228170"/>
                </a:cubicBezTo>
                <a:cubicBezTo>
                  <a:pt x="3215859" y="4225863"/>
                  <a:pt x="3214334" y="4221807"/>
                  <a:pt x="3214334" y="4216003"/>
                </a:cubicBezTo>
                <a:lnTo>
                  <a:pt x="3214334" y="3958382"/>
                </a:lnTo>
                <a:cubicBezTo>
                  <a:pt x="3214334" y="3952577"/>
                  <a:pt x="3215859" y="3948522"/>
                  <a:pt x="3218910" y="3946215"/>
                </a:cubicBezTo>
                <a:cubicBezTo>
                  <a:pt x="3221961" y="3943908"/>
                  <a:pt x="3225198" y="3942755"/>
                  <a:pt x="3228622" y="3942755"/>
                </a:cubicBezTo>
                <a:close/>
                <a:moveTo>
                  <a:pt x="2682050" y="3942755"/>
                </a:moveTo>
                <a:lnTo>
                  <a:pt x="2882967" y="3942755"/>
                </a:lnTo>
                <a:cubicBezTo>
                  <a:pt x="2884158" y="3942755"/>
                  <a:pt x="2885238" y="3943052"/>
                  <a:pt x="2886205" y="3943648"/>
                </a:cubicBezTo>
                <a:cubicBezTo>
                  <a:pt x="2887173" y="3944243"/>
                  <a:pt x="2887990" y="3945210"/>
                  <a:pt x="2888660" y="3946550"/>
                </a:cubicBezTo>
                <a:cubicBezTo>
                  <a:pt x="2889330" y="3947889"/>
                  <a:pt x="2889813" y="3949638"/>
                  <a:pt x="2890111" y="3951796"/>
                </a:cubicBezTo>
                <a:cubicBezTo>
                  <a:pt x="2890409" y="3953954"/>
                  <a:pt x="2890558" y="3956447"/>
                  <a:pt x="2890558" y="3959275"/>
                </a:cubicBezTo>
                <a:cubicBezTo>
                  <a:pt x="2890558" y="3962102"/>
                  <a:pt x="2890409" y="3964558"/>
                  <a:pt x="2890111" y="3966642"/>
                </a:cubicBezTo>
                <a:cubicBezTo>
                  <a:pt x="2889813" y="3968725"/>
                  <a:pt x="2889330" y="3970399"/>
                  <a:pt x="2888660" y="3971664"/>
                </a:cubicBezTo>
                <a:cubicBezTo>
                  <a:pt x="2887990" y="3972930"/>
                  <a:pt x="2887173" y="3973860"/>
                  <a:pt x="2886205" y="3974455"/>
                </a:cubicBezTo>
                <a:cubicBezTo>
                  <a:pt x="2885238" y="3975050"/>
                  <a:pt x="2884158" y="3975348"/>
                  <a:pt x="2882967" y="3975348"/>
                </a:cubicBezTo>
                <a:lnTo>
                  <a:pt x="2801707" y="3975348"/>
                </a:lnTo>
                <a:lnTo>
                  <a:pt x="2801707" y="4225826"/>
                </a:lnTo>
                <a:cubicBezTo>
                  <a:pt x="2801707" y="4227016"/>
                  <a:pt x="2801410" y="4228058"/>
                  <a:pt x="2800814" y="4228951"/>
                </a:cubicBezTo>
                <a:cubicBezTo>
                  <a:pt x="2800219" y="4229844"/>
                  <a:pt x="2799177" y="4230551"/>
                  <a:pt x="2797689" y="4231072"/>
                </a:cubicBezTo>
                <a:cubicBezTo>
                  <a:pt x="2796201" y="4231593"/>
                  <a:pt x="2794229" y="4232039"/>
                  <a:pt x="2791773" y="4232411"/>
                </a:cubicBezTo>
                <a:cubicBezTo>
                  <a:pt x="2789317" y="4232784"/>
                  <a:pt x="2786229" y="4232970"/>
                  <a:pt x="2782508" y="4232970"/>
                </a:cubicBezTo>
                <a:cubicBezTo>
                  <a:pt x="2778937" y="4232970"/>
                  <a:pt x="2775886" y="4232784"/>
                  <a:pt x="2773355" y="4232411"/>
                </a:cubicBezTo>
                <a:cubicBezTo>
                  <a:pt x="2770826" y="4232039"/>
                  <a:pt x="2768816" y="4231593"/>
                  <a:pt x="2767328" y="4231072"/>
                </a:cubicBezTo>
                <a:cubicBezTo>
                  <a:pt x="2765840" y="4230551"/>
                  <a:pt x="2764798" y="4229844"/>
                  <a:pt x="2764203" y="4228951"/>
                </a:cubicBezTo>
                <a:cubicBezTo>
                  <a:pt x="2763607" y="4228058"/>
                  <a:pt x="2763310" y="4227016"/>
                  <a:pt x="2763310" y="4225826"/>
                </a:cubicBezTo>
                <a:lnTo>
                  <a:pt x="2763310" y="3975348"/>
                </a:lnTo>
                <a:lnTo>
                  <a:pt x="2682050" y="3975348"/>
                </a:lnTo>
                <a:cubicBezTo>
                  <a:pt x="2680859" y="3975348"/>
                  <a:pt x="2679780" y="3975050"/>
                  <a:pt x="2678812" y="3974455"/>
                </a:cubicBezTo>
                <a:cubicBezTo>
                  <a:pt x="2677845" y="3973860"/>
                  <a:pt x="2677064" y="3972930"/>
                  <a:pt x="2676468" y="3971664"/>
                </a:cubicBezTo>
                <a:cubicBezTo>
                  <a:pt x="2675873" y="3970399"/>
                  <a:pt x="2675389" y="3968725"/>
                  <a:pt x="2675017" y="3966642"/>
                </a:cubicBezTo>
                <a:cubicBezTo>
                  <a:pt x="2674645" y="3964558"/>
                  <a:pt x="2674459" y="3962102"/>
                  <a:pt x="2674459" y="3959275"/>
                </a:cubicBezTo>
                <a:cubicBezTo>
                  <a:pt x="2674459" y="3956447"/>
                  <a:pt x="2674645" y="3953954"/>
                  <a:pt x="2675017" y="3951796"/>
                </a:cubicBezTo>
                <a:cubicBezTo>
                  <a:pt x="2675389" y="3949638"/>
                  <a:pt x="2675873" y="3947889"/>
                  <a:pt x="2676468" y="3946550"/>
                </a:cubicBezTo>
                <a:cubicBezTo>
                  <a:pt x="2677064" y="3945210"/>
                  <a:pt x="2677845" y="3944243"/>
                  <a:pt x="2678812" y="3943648"/>
                </a:cubicBezTo>
                <a:cubicBezTo>
                  <a:pt x="2679780" y="3943052"/>
                  <a:pt x="2680859" y="3942755"/>
                  <a:pt x="2682050" y="3942755"/>
                </a:cubicBezTo>
                <a:close/>
                <a:moveTo>
                  <a:pt x="4290118" y="3942085"/>
                </a:moveTo>
                <a:cubicBezTo>
                  <a:pt x="4293573" y="3942085"/>
                  <a:pt x="4296557" y="3942234"/>
                  <a:pt x="4299070" y="3942531"/>
                </a:cubicBezTo>
                <a:cubicBezTo>
                  <a:pt x="4301583" y="3942829"/>
                  <a:pt x="4303546" y="3943313"/>
                  <a:pt x="4304960" y="3943982"/>
                </a:cubicBezTo>
                <a:cubicBezTo>
                  <a:pt x="4306374" y="3944652"/>
                  <a:pt x="4307395" y="3945434"/>
                  <a:pt x="4308022" y="3946326"/>
                </a:cubicBezTo>
                <a:cubicBezTo>
                  <a:pt x="4308650" y="3947219"/>
                  <a:pt x="4308964" y="3948187"/>
                  <a:pt x="4308964" y="3949229"/>
                </a:cubicBezTo>
                <a:lnTo>
                  <a:pt x="4308964" y="4215780"/>
                </a:lnTo>
                <a:cubicBezTo>
                  <a:pt x="4308964" y="4218757"/>
                  <a:pt x="4308464" y="4221287"/>
                  <a:pt x="4307464" y="4223370"/>
                </a:cubicBezTo>
                <a:cubicBezTo>
                  <a:pt x="4306464" y="4225454"/>
                  <a:pt x="4305156" y="4227165"/>
                  <a:pt x="4303540" y="4228505"/>
                </a:cubicBezTo>
                <a:cubicBezTo>
                  <a:pt x="4301924" y="4229844"/>
                  <a:pt x="4300115" y="4230812"/>
                  <a:pt x="4298114" y="4231407"/>
                </a:cubicBezTo>
                <a:cubicBezTo>
                  <a:pt x="4296113" y="4232002"/>
                  <a:pt x="4294112" y="4232300"/>
                  <a:pt x="4292109" y="4232300"/>
                </a:cubicBezTo>
                <a:lnTo>
                  <a:pt x="4279412" y="4232300"/>
                </a:lnTo>
                <a:cubicBezTo>
                  <a:pt x="4275410" y="4232300"/>
                  <a:pt x="4271908" y="4231891"/>
                  <a:pt x="4268906" y="4231072"/>
                </a:cubicBezTo>
                <a:cubicBezTo>
                  <a:pt x="4265904" y="4230253"/>
                  <a:pt x="4263057" y="4228765"/>
                  <a:pt x="4260364" y="4226607"/>
                </a:cubicBezTo>
                <a:cubicBezTo>
                  <a:pt x="4257671" y="4224449"/>
                  <a:pt x="4254977" y="4221510"/>
                  <a:pt x="4252283" y="4217789"/>
                </a:cubicBezTo>
                <a:cubicBezTo>
                  <a:pt x="4249589" y="4214068"/>
                  <a:pt x="4246731" y="4209306"/>
                  <a:pt x="4243708" y="4203502"/>
                </a:cubicBezTo>
                <a:lnTo>
                  <a:pt x="4155583" y="4039195"/>
                </a:lnTo>
                <a:cubicBezTo>
                  <a:pt x="4150976" y="4030712"/>
                  <a:pt x="4146333" y="4021820"/>
                  <a:pt x="4141653" y="4012518"/>
                </a:cubicBezTo>
                <a:cubicBezTo>
                  <a:pt x="4136973" y="4003216"/>
                  <a:pt x="4132617" y="3994175"/>
                  <a:pt x="4128584" y="3985394"/>
                </a:cubicBezTo>
                <a:lnTo>
                  <a:pt x="4128138" y="3985394"/>
                </a:lnTo>
                <a:cubicBezTo>
                  <a:pt x="4128436" y="3996110"/>
                  <a:pt x="4128659" y="4007048"/>
                  <a:pt x="4128808" y="4018210"/>
                </a:cubicBezTo>
                <a:cubicBezTo>
                  <a:pt x="4128957" y="4029373"/>
                  <a:pt x="4129031" y="4040460"/>
                  <a:pt x="4129031" y="4051474"/>
                </a:cubicBezTo>
                <a:lnTo>
                  <a:pt x="4129031" y="4225826"/>
                </a:lnTo>
                <a:cubicBezTo>
                  <a:pt x="4129031" y="4226868"/>
                  <a:pt x="4128717" y="4227872"/>
                  <a:pt x="4128090" y="4228840"/>
                </a:cubicBezTo>
                <a:cubicBezTo>
                  <a:pt x="4127461" y="4229807"/>
                  <a:pt x="4126401" y="4230551"/>
                  <a:pt x="4124910" y="4231072"/>
                </a:cubicBezTo>
                <a:cubicBezTo>
                  <a:pt x="4123418" y="4231593"/>
                  <a:pt x="4121455" y="4232039"/>
                  <a:pt x="4119020" y="4232411"/>
                </a:cubicBezTo>
                <a:cubicBezTo>
                  <a:pt x="4116585" y="4232784"/>
                  <a:pt x="4113483" y="4232970"/>
                  <a:pt x="4109714" y="4232970"/>
                </a:cubicBezTo>
                <a:cubicBezTo>
                  <a:pt x="4105944" y="4232970"/>
                  <a:pt x="4102843" y="4232784"/>
                  <a:pt x="4100409" y="4232411"/>
                </a:cubicBezTo>
                <a:cubicBezTo>
                  <a:pt x="4097975" y="4232039"/>
                  <a:pt x="4096052" y="4231593"/>
                  <a:pt x="4094638" y="4231072"/>
                </a:cubicBezTo>
                <a:cubicBezTo>
                  <a:pt x="4093224" y="4230551"/>
                  <a:pt x="4092203" y="4229807"/>
                  <a:pt x="4091575" y="4228840"/>
                </a:cubicBezTo>
                <a:cubicBezTo>
                  <a:pt x="4090948" y="4227872"/>
                  <a:pt x="4090633" y="4226868"/>
                  <a:pt x="4090633" y="4225826"/>
                </a:cubicBezTo>
                <a:lnTo>
                  <a:pt x="4090633" y="3959275"/>
                </a:lnTo>
                <a:cubicBezTo>
                  <a:pt x="4090633" y="3953321"/>
                  <a:pt x="4092323" y="3949080"/>
                  <a:pt x="4095703" y="3946550"/>
                </a:cubicBezTo>
                <a:cubicBezTo>
                  <a:pt x="4099083" y="3944020"/>
                  <a:pt x="4102770" y="3942755"/>
                  <a:pt x="4106763" y="3942755"/>
                </a:cubicBezTo>
                <a:lnTo>
                  <a:pt x="4125658" y="3942755"/>
                </a:lnTo>
                <a:cubicBezTo>
                  <a:pt x="4130111" y="3942755"/>
                  <a:pt x="4133836" y="3943127"/>
                  <a:pt x="4136832" y="3943871"/>
                </a:cubicBezTo>
                <a:cubicBezTo>
                  <a:pt x="4139829" y="3944615"/>
                  <a:pt x="4142517" y="3945843"/>
                  <a:pt x="4144897" y="3947554"/>
                </a:cubicBezTo>
                <a:cubicBezTo>
                  <a:pt x="4147277" y="3949266"/>
                  <a:pt x="4149581" y="3951647"/>
                  <a:pt x="4151809" y="3954698"/>
                </a:cubicBezTo>
                <a:cubicBezTo>
                  <a:pt x="4154037" y="3957749"/>
                  <a:pt x="4156373" y="3961581"/>
                  <a:pt x="4158820" y="3966195"/>
                </a:cubicBezTo>
                <a:lnTo>
                  <a:pt x="4226567" y="4092997"/>
                </a:lnTo>
                <a:cubicBezTo>
                  <a:pt x="4230739" y="4100736"/>
                  <a:pt x="4234766" y="4108289"/>
                  <a:pt x="4238650" y="4115656"/>
                </a:cubicBezTo>
                <a:cubicBezTo>
                  <a:pt x="4242533" y="4123023"/>
                  <a:pt x="4246273" y="4130278"/>
                  <a:pt x="4249870" y="4137422"/>
                </a:cubicBezTo>
                <a:cubicBezTo>
                  <a:pt x="4253466" y="4144566"/>
                  <a:pt x="4257025" y="4151598"/>
                  <a:pt x="4260549" y="4158518"/>
                </a:cubicBezTo>
                <a:cubicBezTo>
                  <a:pt x="4264072" y="4165439"/>
                  <a:pt x="4267560" y="4172397"/>
                  <a:pt x="4271013" y="4179391"/>
                </a:cubicBezTo>
                <a:lnTo>
                  <a:pt x="4271236" y="4179391"/>
                </a:lnTo>
                <a:cubicBezTo>
                  <a:pt x="4270939" y="4167634"/>
                  <a:pt x="4270753" y="4155393"/>
                  <a:pt x="4270678" y="4142668"/>
                </a:cubicBezTo>
                <a:cubicBezTo>
                  <a:pt x="4270604" y="4129943"/>
                  <a:pt x="4270567" y="4117702"/>
                  <a:pt x="4270567" y="4105945"/>
                </a:cubicBezTo>
                <a:lnTo>
                  <a:pt x="4270567" y="3949229"/>
                </a:lnTo>
                <a:cubicBezTo>
                  <a:pt x="4270567" y="3948187"/>
                  <a:pt x="4270880" y="3947219"/>
                  <a:pt x="4271508" y="3946326"/>
                </a:cubicBezTo>
                <a:cubicBezTo>
                  <a:pt x="4272136" y="3945434"/>
                  <a:pt x="4273196" y="3944652"/>
                  <a:pt x="4274688" y="3943982"/>
                </a:cubicBezTo>
                <a:cubicBezTo>
                  <a:pt x="4276180" y="3943313"/>
                  <a:pt x="4278143" y="3942829"/>
                  <a:pt x="4280578" y="3942531"/>
                </a:cubicBezTo>
                <a:cubicBezTo>
                  <a:pt x="4283012" y="3942234"/>
                  <a:pt x="4286192" y="3942085"/>
                  <a:pt x="4290118" y="3942085"/>
                </a:cubicBezTo>
                <a:close/>
                <a:moveTo>
                  <a:pt x="2947782" y="3941415"/>
                </a:moveTo>
                <a:cubicBezTo>
                  <a:pt x="2951503" y="3941415"/>
                  <a:pt x="2954591" y="3941601"/>
                  <a:pt x="2957047" y="3941973"/>
                </a:cubicBezTo>
                <a:cubicBezTo>
                  <a:pt x="2959502" y="3942345"/>
                  <a:pt x="2961474" y="3942792"/>
                  <a:pt x="2962962" y="3943313"/>
                </a:cubicBezTo>
                <a:cubicBezTo>
                  <a:pt x="2964451" y="3943834"/>
                  <a:pt x="2965493" y="3944541"/>
                  <a:pt x="2966088" y="3945434"/>
                </a:cubicBezTo>
                <a:cubicBezTo>
                  <a:pt x="2966683" y="3946326"/>
                  <a:pt x="2966981" y="3947368"/>
                  <a:pt x="2966981" y="3948559"/>
                </a:cubicBezTo>
                <a:lnTo>
                  <a:pt x="2966981" y="4064198"/>
                </a:lnTo>
                <a:lnTo>
                  <a:pt x="3098471" y="4064198"/>
                </a:lnTo>
                <a:lnTo>
                  <a:pt x="3098471" y="3948559"/>
                </a:lnTo>
                <a:cubicBezTo>
                  <a:pt x="3098471" y="3947368"/>
                  <a:pt x="3098768" y="3946326"/>
                  <a:pt x="3099363" y="3945434"/>
                </a:cubicBezTo>
                <a:cubicBezTo>
                  <a:pt x="3099959" y="3944541"/>
                  <a:pt x="3101001" y="3943834"/>
                  <a:pt x="3102490" y="3943313"/>
                </a:cubicBezTo>
                <a:cubicBezTo>
                  <a:pt x="3103977" y="3942792"/>
                  <a:pt x="3105912" y="3942345"/>
                  <a:pt x="3108293" y="3941973"/>
                </a:cubicBezTo>
                <a:cubicBezTo>
                  <a:pt x="3110675" y="3941601"/>
                  <a:pt x="3113800" y="3941415"/>
                  <a:pt x="3117669" y="3941415"/>
                </a:cubicBezTo>
                <a:cubicBezTo>
                  <a:pt x="3121241" y="3941415"/>
                  <a:pt x="3124255" y="3941601"/>
                  <a:pt x="3126711" y="3941973"/>
                </a:cubicBezTo>
                <a:cubicBezTo>
                  <a:pt x="3129166" y="3942345"/>
                  <a:pt x="3131138" y="3942792"/>
                  <a:pt x="3132627" y="3943313"/>
                </a:cubicBezTo>
                <a:cubicBezTo>
                  <a:pt x="3134115" y="3943834"/>
                  <a:pt x="3135157" y="3944541"/>
                  <a:pt x="3135752" y="3945434"/>
                </a:cubicBezTo>
                <a:cubicBezTo>
                  <a:pt x="3136348" y="3946326"/>
                  <a:pt x="3136645" y="3947368"/>
                  <a:pt x="3136645" y="3948559"/>
                </a:cubicBezTo>
                <a:lnTo>
                  <a:pt x="3136645" y="4225826"/>
                </a:lnTo>
                <a:cubicBezTo>
                  <a:pt x="3136645" y="4227016"/>
                  <a:pt x="3136348" y="4228058"/>
                  <a:pt x="3135752" y="4228951"/>
                </a:cubicBezTo>
                <a:cubicBezTo>
                  <a:pt x="3135157" y="4229844"/>
                  <a:pt x="3134115" y="4230551"/>
                  <a:pt x="3132627" y="4231072"/>
                </a:cubicBezTo>
                <a:cubicBezTo>
                  <a:pt x="3131138" y="4231593"/>
                  <a:pt x="3129166" y="4232039"/>
                  <a:pt x="3126711" y="4232411"/>
                </a:cubicBezTo>
                <a:cubicBezTo>
                  <a:pt x="3124255" y="4232784"/>
                  <a:pt x="3121241" y="4232970"/>
                  <a:pt x="3117669" y="4232970"/>
                </a:cubicBezTo>
                <a:cubicBezTo>
                  <a:pt x="3113800" y="4232970"/>
                  <a:pt x="3110675" y="4232784"/>
                  <a:pt x="3108293" y="4232411"/>
                </a:cubicBezTo>
                <a:cubicBezTo>
                  <a:pt x="3105912" y="4232039"/>
                  <a:pt x="3103977" y="4231593"/>
                  <a:pt x="3102490" y="4231072"/>
                </a:cubicBezTo>
                <a:cubicBezTo>
                  <a:pt x="3101001" y="4230551"/>
                  <a:pt x="3099959" y="4229844"/>
                  <a:pt x="3099363" y="4228951"/>
                </a:cubicBezTo>
                <a:cubicBezTo>
                  <a:pt x="3098768" y="4228058"/>
                  <a:pt x="3098471" y="4227016"/>
                  <a:pt x="3098471" y="4225826"/>
                </a:cubicBezTo>
                <a:lnTo>
                  <a:pt x="3098471" y="4097685"/>
                </a:lnTo>
                <a:lnTo>
                  <a:pt x="2966981" y="4097685"/>
                </a:lnTo>
                <a:lnTo>
                  <a:pt x="2966981" y="4225826"/>
                </a:lnTo>
                <a:cubicBezTo>
                  <a:pt x="2966981" y="4227016"/>
                  <a:pt x="2966683" y="4228058"/>
                  <a:pt x="2966088" y="4228951"/>
                </a:cubicBezTo>
                <a:cubicBezTo>
                  <a:pt x="2965493" y="4229844"/>
                  <a:pt x="2964451" y="4230551"/>
                  <a:pt x="2962962" y="4231072"/>
                </a:cubicBezTo>
                <a:cubicBezTo>
                  <a:pt x="2961474" y="4231593"/>
                  <a:pt x="2959502" y="4232039"/>
                  <a:pt x="2957047" y="4232411"/>
                </a:cubicBezTo>
                <a:cubicBezTo>
                  <a:pt x="2954591" y="4232784"/>
                  <a:pt x="2951503" y="4232970"/>
                  <a:pt x="2947782" y="4232970"/>
                </a:cubicBezTo>
                <a:cubicBezTo>
                  <a:pt x="2944210" y="4232970"/>
                  <a:pt x="2941159" y="4232784"/>
                  <a:pt x="2938629" y="4232411"/>
                </a:cubicBezTo>
                <a:cubicBezTo>
                  <a:pt x="2936099" y="4232039"/>
                  <a:pt x="2934090" y="4231593"/>
                  <a:pt x="2932602" y="4231072"/>
                </a:cubicBezTo>
                <a:cubicBezTo>
                  <a:pt x="2931114" y="4230551"/>
                  <a:pt x="2930071" y="4229844"/>
                  <a:pt x="2929476" y="4228951"/>
                </a:cubicBezTo>
                <a:cubicBezTo>
                  <a:pt x="2928881" y="4228058"/>
                  <a:pt x="2928584" y="4227016"/>
                  <a:pt x="2928584" y="4225826"/>
                </a:cubicBezTo>
                <a:lnTo>
                  <a:pt x="2928584" y="3948559"/>
                </a:lnTo>
                <a:cubicBezTo>
                  <a:pt x="2928584" y="3947368"/>
                  <a:pt x="2928881" y="3946326"/>
                  <a:pt x="2929476" y="3945434"/>
                </a:cubicBezTo>
                <a:cubicBezTo>
                  <a:pt x="2930071" y="3944541"/>
                  <a:pt x="2931114" y="3943834"/>
                  <a:pt x="2932602" y="3943313"/>
                </a:cubicBezTo>
                <a:cubicBezTo>
                  <a:pt x="2934090" y="3942792"/>
                  <a:pt x="2936099" y="3942345"/>
                  <a:pt x="2938629" y="3941973"/>
                </a:cubicBezTo>
                <a:cubicBezTo>
                  <a:pt x="2941159" y="3941601"/>
                  <a:pt x="2944210" y="3941415"/>
                  <a:pt x="2947782" y="3941415"/>
                </a:cubicBezTo>
                <a:close/>
                <a:moveTo>
                  <a:pt x="4496190" y="3939183"/>
                </a:moveTo>
                <a:cubicBezTo>
                  <a:pt x="4504524" y="3939183"/>
                  <a:pt x="4512635" y="3939964"/>
                  <a:pt x="4520523" y="3941527"/>
                </a:cubicBezTo>
                <a:cubicBezTo>
                  <a:pt x="4528411" y="3943089"/>
                  <a:pt x="4535704" y="3945061"/>
                  <a:pt x="4542401" y="3947443"/>
                </a:cubicBezTo>
                <a:cubicBezTo>
                  <a:pt x="4549098" y="3949824"/>
                  <a:pt x="4555051" y="3952577"/>
                  <a:pt x="4560260" y="3955703"/>
                </a:cubicBezTo>
                <a:cubicBezTo>
                  <a:pt x="4565470" y="3958828"/>
                  <a:pt x="4569079" y="3961395"/>
                  <a:pt x="4571088" y="3963405"/>
                </a:cubicBezTo>
                <a:cubicBezTo>
                  <a:pt x="4573097" y="3965414"/>
                  <a:pt x="4574399" y="3966939"/>
                  <a:pt x="4574995" y="3967981"/>
                </a:cubicBezTo>
                <a:cubicBezTo>
                  <a:pt x="4575590" y="3969023"/>
                  <a:pt x="4576074" y="3970251"/>
                  <a:pt x="4576446" y="3971664"/>
                </a:cubicBezTo>
                <a:cubicBezTo>
                  <a:pt x="4576818" y="3973078"/>
                  <a:pt x="4577116" y="3974753"/>
                  <a:pt x="4577339" y="3976687"/>
                </a:cubicBezTo>
                <a:cubicBezTo>
                  <a:pt x="4577562" y="3978622"/>
                  <a:pt x="4577674" y="3980929"/>
                  <a:pt x="4577674" y="3983608"/>
                </a:cubicBezTo>
                <a:cubicBezTo>
                  <a:pt x="4577674" y="3986585"/>
                  <a:pt x="4577524" y="3989115"/>
                  <a:pt x="4577225" y="3991198"/>
                </a:cubicBezTo>
                <a:cubicBezTo>
                  <a:pt x="4576927" y="3993282"/>
                  <a:pt x="4576478" y="3995030"/>
                  <a:pt x="4575879" y="3996444"/>
                </a:cubicBezTo>
                <a:cubicBezTo>
                  <a:pt x="4575280" y="3997858"/>
                  <a:pt x="4574569" y="3998900"/>
                  <a:pt x="4573746" y="3999570"/>
                </a:cubicBezTo>
                <a:cubicBezTo>
                  <a:pt x="4572923" y="4000239"/>
                  <a:pt x="4571912" y="4000574"/>
                  <a:pt x="4570715" y="4000574"/>
                </a:cubicBezTo>
                <a:cubicBezTo>
                  <a:pt x="4568622" y="4000574"/>
                  <a:pt x="4565705" y="3999123"/>
                  <a:pt x="4561963" y="3996221"/>
                </a:cubicBezTo>
                <a:cubicBezTo>
                  <a:pt x="4558221" y="3993319"/>
                  <a:pt x="4553395" y="3990119"/>
                  <a:pt x="4547485" y="3986622"/>
                </a:cubicBezTo>
                <a:cubicBezTo>
                  <a:pt x="4541575" y="3983124"/>
                  <a:pt x="4534393" y="3979924"/>
                  <a:pt x="4525940" y="3977022"/>
                </a:cubicBezTo>
                <a:cubicBezTo>
                  <a:pt x="4517488" y="3974120"/>
                  <a:pt x="4507351" y="3972669"/>
                  <a:pt x="4495531" y="3972669"/>
                </a:cubicBezTo>
                <a:cubicBezTo>
                  <a:pt x="4482662" y="3972669"/>
                  <a:pt x="4470953" y="3975236"/>
                  <a:pt x="4460405" y="3980371"/>
                </a:cubicBezTo>
                <a:cubicBezTo>
                  <a:pt x="4449857" y="3985505"/>
                  <a:pt x="4440842" y="3993059"/>
                  <a:pt x="4433361" y="4003030"/>
                </a:cubicBezTo>
                <a:cubicBezTo>
                  <a:pt x="4425880" y="4013001"/>
                  <a:pt x="4420082" y="4025168"/>
                  <a:pt x="4415968" y="4039530"/>
                </a:cubicBezTo>
                <a:cubicBezTo>
                  <a:pt x="4411853" y="4053892"/>
                  <a:pt x="4409795" y="4070300"/>
                  <a:pt x="4409795" y="4088755"/>
                </a:cubicBezTo>
                <a:cubicBezTo>
                  <a:pt x="4409795" y="4107061"/>
                  <a:pt x="4411778" y="4123246"/>
                  <a:pt x="4415743" y="4137310"/>
                </a:cubicBezTo>
                <a:cubicBezTo>
                  <a:pt x="4419707" y="4151375"/>
                  <a:pt x="4425393" y="4163132"/>
                  <a:pt x="4432800" y="4172583"/>
                </a:cubicBezTo>
                <a:cubicBezTo>
                  <a:pt x="4440206" y="4182033"/>
                  <a:pt x="4449296" y="4189177"/>
                  <a:pt x="4460068" y="4194014"/>
                </a:cubicBezTo>
                <a:cubicBezTo>
                  <a:pt x="4470841" y="4198851"/>
                  <a:pt x="4483035" y="4201269"/>
                  <a:pt x="4496650" y="4201269"/>
                </a:cubicBezTo>
                <a:cubicBezTo>
                  <a:pt x="4508171" y="4201269"/>
                  <a:pt x="4518232" y="4199855"/>
                  <a:pt x="4526835" y="4197028"/>
                </a:cubicBezTo>
                <a:cubicBezTo>
                  <a:pt x="4535438" y="4194200"/>
                  <a:pt x="4542769" y="4191037"/>
                  <a:pt x="4548828" y="4187540"/>
                </a:cubicBezTo>
                <a:cubicBezTo>
                  <a:pt x="4554887" y="4184042"/>
                  <a:pt x="4559862" y="4180880"/>
                  <a:pt x="4563752" y="4178052"/>
                </a:cubicBezTo>
                <a:cubicBezTo>
                  <a:pt x="4567643" y="4175224"/>
                  <a:pt x="4570710" y="4173810"/>
                  <a:pt x="4572954" y="4173810"/>
                </a:cubicBezTo>
                <a:cubicBezTo>
                  <a:pt x="4574003" y="4173810"/>
                  <a:pt x="4574901" y="4174034"/>
                  <a:pt x="4575649" y="4174480"/>
                </a:cubicBezTo>
                <a:cubicBezTo>
                  <a:pt x="4576396" y="4174927"/>
                  <a:pt x="4576995" y="4175782"/>
                  <a:pt x="4577443" y="4177047"/>
                </a:cubicBezTo>
                <a:cubicBezTo>
                  <a:pt x="4577892" y="4178312"/>
                  <a:pt x="4578229" y="4180061"/>
                  <a:pt x="4578453" y="4182294"/>
                </a:cubicBezTo>
                <a:cubicBezTo>
                  <a:pt x="4578678" y="4184526"/>
                  <a:pt x="4578790" y="4187354"/>
                  <a:pt x="4578790" y="4190777"/>
                </a:cubicBezTo>
                <a:cubicBezTo>
                  <a:pt x="4578790" y="4193158"/>
                  <a:pt x="4578715" y="4195242"/>
                  <a:pt x="4578567" y="4197028"/>
                </a:cubicBezTo>
                <a:cubicBezTo>
                  <a:pt x="4578418" y="4198814"/>
                  <a:pt x="4578157" y="4200376"/>
                  <a:pt x="4577785" y="4201716"/>
                </a:cubicBezTo>
                <a:cubicBezTo>
                  <a:pt x="4577413" y="4203055"/>
                  <a:pt x="4576930" y="4204246"/>
                  <a:pt x="4576334" y="4205288"/>
                </a:cubicBezTo>
                <a:cubicBezTo>
                  <a:pt x="4575739" y="4206329"/>
                  <a:pt x="4574697" y="4207594"/>
                  <a:pt x="4573209" y="4209083"/>
                </a:cubicBezTo>
                <a:cubicBezTo>
                  <a:pt x="4571721" y="4210571"/>
                  <a:pt x="4568595" y="4212841"/>
                  <a:pt x="4563833" y="4215892"/>
                </a:cubicBezTo>
                <a:cubicBezTo>
                  <a:pt x="4559070" y="4218943"/>
                  <a:pt x="4553154" y="4221919"/>
                  <a:pt x="4546085" y="4224821"/>
                </a:cubicBezTo>
                <a:cubicBezTo>
                  <a:pt x="4539015" y="4227723"/>
                  <a:pt x="4530904" y="4230179"/>
                  <a:pt x="4521751" y="4232188"/>
                </a:cubicBezTo>
                <a:cubicBezTo>
                  <a:pt x="4512598" y="4234197"/>
                  <a:pt x="4502590" y="4235202"/>
                  <a:pt x="4491725" y="4235202"/>
                </a:cubicBezTo>
                <a:cubicBezTo>
                  <a:pt x="4472973" y="4235202"/>
                  <a:pt x="4456044" y="4232077"/>
                  <a:pt x="4440938" y="4225826"/>
                </a:cubicBezTo>
                <a:cubicBezTo>
                  <a:pt x="4425831" y="4219575"/>
                  <a:pt x="4412958" y="4210348"/>
                  <a:pt x="4402317" y="4198144"/>
                </a:cubicBezTo>
                <a:cubicBezTo>
                  <a:pt x="4391675" y="4185940"/>
                  <a:pt x="4383490" y="4170871"/>
                  <a:pt x="4377760" y="4152937"/>
                </a:cubicBezTo>
                <a:cubicBezTo>
                  <a:pt x="4372030" y="4135003"/>
                  <a:pt x="4369165" y="4114353"/>
                  <a:pt x="4369165" y="4090987"/>
                </a:cubicBezTo>
                <a:cubicBezTo>
                  <a:pt x="4369165" y="4067026"/>
                  <a:pt x="4372253" y="4045669"/>
                  <a:pt x="4378430" y="4026917"/>
                </a:cubicBezTo>
                <a:cubicBezTo>
                  <a:pt x="4384606" y="4008165"/>
                  <a:pt x="4393275" y="3992277"/>
                  <a:pt x="4404437" y="3979255"/>
                </a:cubicBezTo>
                <a:cubicBezTo>
                  <a:pt x="4415600" y="3966232"/>
                  <a:pt x="4428957" y="3956298"/>
                  <a:pt x="4444509" y="3949452"/>
                </a:cubicBezTo>
                <a:cubicBezTo>
                  <a:pt x="4460062" y="3942606"/>
                  <a:pt x="4477289" y="3939183"/>
                  <a:pt x="4496190" y="3939183"/>
                </a:cubicBezTo>
                <a:close/>
                <a:moveTo>
                  <a:pt x="3648465" y="3939183"/>
                </a:moveTo>
                <a:cubicBezTo>
                  <a:pt x="3656800" y="3939183"/>
                  <a:pt x="3664910" y="3939964"/>
                  <a:pt x="3672799" y="3941527"/>
                </a:cubicBezTo>
                <a:cubicBezTo>
                  <a:pt x="3680686" y="3943089"/>
                  <a:pt x="3687979" y="3945061"/>
                  <a:pt x="3694676" y="3947443"/>
                </a:cubicBezTo>
                <a:cubicBezTo>
                  <a:pt x="3701374" y="3949824"/>
                  <a:pt x="3707326" y="3952577"/>
                  <a:pt x="3712536" y="3955703"/>
                </a:cubicBezTo>
                <a:cubicBezTo>
                  <a:pt x="3717745" y="3958828"/>
                  <a:pt x="3721354" y="3961395"/>
                  <a:pt x="3723363" y="3963405"/>
                </a:cubicBezTo>
                <a:cubicBezTo>
                  <a:pt x="3725372" y="3965414"/>
                  <a:pt x="3726675" y="3966939"/>
                  <a:pt x="3727270" y="3967981"/>
                </a:cubicBezTo>
                <a:cubicBezTo>
                  <a:pt x="3727865" y="3969023"/>
                  <a:pt x="3728348" y="3970251"/>
                  <a:pt x="3728721" y="3971664"/>
                </a:cubicBezTo>
                <a:cubicBezTo>
                  <a:pt x="3729094" y="3973078"/>
                  <a:pt x="3729390" y="3974753"/>
                  <a:pt x="3729614" y="3976687"/>
                </a:cubicBezTo>
                <a:cubicBezTo>
                  <a:pt x="3729837" y="3978622"/>
                  <a:pt x="3729949" y="3980929"/>
                  <a:pt x="3729949" y="3983608"/>
                </a:cubicBezTo>
                <a:cubicBezTo>
                  <a:pt x="3729949" y="3986585"/>
                  <a:pt x="3729800" y="3989115"/>
                  <a:pt x="3729500" y="3991198"/>
                </a:cubicBezTo>
                <a:cubicBezTo>
                  <a:pt x="3729201" y="3993282"/>
                  <a:pt x="3728753" y="3995030"/>
                  <a:pt x="3728154" y="3996444"/>
                </a:cubicBezTo>
                <a:cubicBezTo>
                  <a:pt x="3727555" y="3997858"/>
                  <a:pt x="3726844" y="3998900"/>
                  <a:pt x="3726021" y="3999570"/>
                </a:cubicBezTo>
                <a:cubicBezTo>
                  <a:pt x="3725198" y="4000239"/>
                  <a:pt x="3724187" y="4000574"/>
                  <a:pt x="3722989" y="4000574"/>
                </a:cubicBezTo>
                <a:cubicBezTo>
                  <a:pt x="3720897" y="4000574"/>
                  <a:pt x="3717979" y="3999123"/>
                  <a:pt x="3714238" y="3996221"/>
                </a:cubicBezTo>
                <a:cubicBezTo>
                  <a:pt x="3710496" y="3993319"/>
                  <a:pt x="3705670" y="3990119"/>
                  <a:pt x="3699760" y="3986622"/>
                </a:cubicBezTo>
                <a:cubicBezTo>
                  <a:pt x="3693850" y="3983124"/>
                  <a:pt x="3686669" y="3979924"/>
                  <a:pt x="3678216" y="3977022"/>
                </a:cubicBezTo>
                <a:cubicBezTo>
                  <a:pt x="3669762" y="3974120"/>
                  <a:pt x="3659626" y="3972669"/>
                  <a:pt x="3647807" y="3972669"/>
                </a:cubicBezTo>
                <a:cubicBezTo>
                  <a:pt x="3634937" y="3972669"/>
                  <a:pt x="3623228" y="3975236"/>
                  <a:pt x="3612680" y="3980371"/>
                </a:cubicBezTo>
                <a:cubicBezTo>
                  <a:pt x="3602133" y="3985505"/>
                  <a:pt x="3593117" y="3993059"/>
                  <a:pt x="3585636" y="4003030"/>
                </a:cubicBezTo>
                <a:cubicBezTo>
                  <a:pt x="3578155" y="4013001"/>
                  <a:pt x="3572358" y="4025168"/>
                  <a:pt x="3568243" y="4039530"/>
                </a:cubicBezTo>
                <a:cubicBezTo>
                  <a:pt x="3564128" y="4053892"/>
                  <a:pt x="3562070" y="4070300"/>
                  <a:pt x="3562070" y="4088755"/>
                </a:cubicBezTo>
                <a:cubicBezTo>
                  <a:pt x="3562070" y="4107061"/>
                  <a:pt x="3564053" y="4123246"/>
                  <a:pt x="3568017" y="4137310"/>
                </a:cubicBezTo>
                <a:cubicBezTo>
                  <a:pt x="3571982" y="4151375"/>
                  <a:pt x="3577668" y="4163132"/>
                  <a:pt x="3585075" y="4172583"/>
                </a:cubicBezTo>
                <a:cubicBezTo>
                  <a:pt x="3592481" y="4182033"/>
                  <a:pt x="3601571" y="4189177"/>
                  <a:pt x="3612343" y="4194014"/>
                </a:cubicBezTo>
                <a:cubicBezTo>
                  <a:pt x="3623117" y="4198851"/>
                  <a:pt x="3635310" y="4201269"/>
                  <a:pt x="3648926" y="4201269"/>
                </a:cubicBezTo>
                <a:cubicBezTo>
                  <a:pt x="3660446" y="4201269"/>
                  <a:pt x="3670508" y="4199855"/>
                  <a:pt x="3679110" y="4197028"/>
                </a:cubicBezTo>
                <a:cubicBezTo>
                  <a:pt x="3687713" y="4194200"/>
                  <a:pt x="3695044" y="4191037"/>
                  <a:pt x="3701103" y="4187540"/>
                </a:cubicBezTo>
                <a:cubicBezTo>
                  <a:pt x="3707162" y="4184042"/>
                  <a:pt x="3712137" y="4180880"/>
                  <a:pt x="3716027" y="4178052"/>
                </a:cubicBezTo>
                <a:cubicBezTo>
                  <a:pt x="3719918" y="4175224"/>
                  <a:pt x="3722985" y="4173810"/>
                  <a:pt x="3725229" y="4173810"/>
                </a:cubicBezTo>
                <a:cubicBezTo>
                  <a:pt x="3726278" y="4173810"/>
                  <a:pt x="3727176" y="4174034"/>
                  <a:pt x="3727923" y="4174480"/>
                </a:cubicBezTo>
                <a:cubicBezTo>
                  <a:pt x="3728671" y="4174927"/>
                  <a:pt x="3729269" y="4175782"/>
                  <a:pt x="3729718" y="4177047"/>
                </a:cubicBezTo>
                <a:cubicBezTo>
                  <a:pt x="3730167" y="4178312"/>
                  <a:pt x="3730504" y="4180061"/>
                  <a:pt x="3730728" y="4182294"/>
                </a:cubicBezTo>
                <a:cubicBezTo>
                  <a:pt x="3730953" y="4184526"/>
                  <a:pt x="3731065" y="4187354"/>
                  <a:pt x="3731065" y="4190777"/>
                </a:cubicBezTo>
                <a:cubicBezTo>
                  <a:pt x="3731065" y="4193158"/>
                  <a:pt x="3730990" y="4195242"/>
                  <a:pt x="3730841" y="4197028"/>
                </a:cubicBezTo>
                <a:cubicBezTo>
                  <a:pt x="3730693" y="4198814"/>
                  <a:pt x="3730432" y="4200376"/>
                  <a:pt x="3730060" y="4201716"/>
                </a:cubicBezTo>
                <a:cubicBezTo>
                  <a:pt x="3729689" y="4203055"/>
                  <a:pt x="3729205" y="4204246"/>
                  <a:pt x="3728609" y="4205288"/>
                </a:cubicBezTo>
                <a:cubicBezTo>
                  <a:pt x="3728014" y="4206329"/>
                  <a:pt x="3726972" y="4207594"/>
                  <a:pt x="3725484" y="4209083"/>
                </a:cubicBezTo>
                <a:cubicBezTo>
                  <a:pt x="3723995" y="4210571"/>
                  <a:pt x="3720870" y="4212841"/>
                  <a:pt x="3716107" y="4215892"/>
                </a:cubicBezTo>
                <a:cubicBezTo>
                  <a:pt x="3711346" y="4218943"/>
                  <a:pt x="3705429" y="4221919"/>
                  <a:pt x="3698359" y="4224821"/>
                </a:cubicBezTo>
                <a:cubicBezTo>
                  <a:pt x="3691290" y="4227723"/>
                  <a:pt x="3683179" y="4230179"/>
                  <a:pt x="3674026" y="4232188"/>
                </a:cubicBezTo>
                <a:cubicBezTo>
                  <a:pt x="3664873" y="4234197"/>
                  <a:pt x="3654865" y="4235202"/>
                  <a:pt x="3644000" y="4235202"/>
                </a:cubicBezTo>
                <a:cubicBezTo>
                  <a:pt x="3625248" y="4235202"/>
                  <a:pt x="3608319" y="4232077"/>
                  <a:pt x="3593212" y="4225826"/>
                </a:cubicBezTo>
                <a:cubicBezTo>
                  <a:pt x="3578106" y="4219575"/>
                  <a:pt x="3565233" y="4210348"/>
                  <a:pt x="3554592" y="4198144"/>
                </a:cubicBezTo>
                <a:cubicBezTo>
                  <a:pt x="3543951" y="4185940"/>
                  <a:pt x="3535765" y="4170871"/>
                  <a:pt x="3530035" y="4152937"/>
                </a:cubicBezTo>
                <a:cubicBezTo>
                  <a:pt x="3524306" y="4135003"/>
                  <a:pt x="3521440" y="4114353"/>
                  <a:pt x="3521440" y="4090987"/>
                </a:cubicBezTo>
                <a:cubicBezTo>
                  <a:pt x="3521440" y="4067026"/>
                  <a:pt x="3524528" y="4045669"/>
                  <a:pt x="3530705" y="4026917"/>
                </a:cubicBezTo>
                <a:cubicBezTo>
                  <a:pt x="3536881" y="4008165"/>
                  <a:pt x="3545550" y="3992277"/>
                  <a:pt x="3556713" y="3979255"/>
                </a:cubicBezTo>
                <a:cubicBezTo>
                  <a:pt x="3567874" y="3966232"/>
                  <a:pt x="3581232" y="3956298"/>
                  <a:pt x="3596785" y="3949452"/>
                </a:cubicBezTo>
                <a:cubicBezTo>
                  <a:pt x="3612337" y="3942606"/>
                  <a:pt x="3629564" y="3939183"/>
                  <a:pt x="3648465" y="3939183"/>
                </a:cubicBezTo>
                <a:close/>
                <a:moveTo>
                  <a:pt x="3901696" y="3938513"/>
                </a:moveTo>
                <a:cubicBezTo>
                  <a:pt x="3922978" y="3938513"/>
                  <a:pt x="3941508" y="3941713"/>
                  <a:pt x="3957283" y="3948112"/>
                </a:cubicBezTo>
                <a:cubicBezTo>
                  <a:pt x="3973059" y="3954512"/>
                  <a:pt x="3986193" y="3963851"/>
                  <a:pt x="3996686" y="3976129"/>
                </a:cubicBezTo>
                <a:cubicBezTo>
                  <a:pt x="4007178" y="3988408"/>
                  <a:pt x="4014991" y="4003588"/>
                  <a:pt x="4020126" y="4021671"/>
                </a:cubicBezTo>
                <a:cubicBezTo>
                  <a:pt x="4025261" y="4039753"/>
                  <a:pt x="4027828" y="4060478"/>
                  <a:pt x="4027828" y="4083844"/>
                </a:cubicBezTo>
                <a:cubicBezTo>
                  <a:pt x="4027828" y="4107210"/>
                  <a:pt x="4025075" y="4128269"/>
                  <a:pt x="4019568" y="4147021"/>
                </a:cubicBezTo>
                <a:cubicBezTo>
                  <a:pt x="4014061" y="4165774"/>
                  <a:pt x="4005838" y="4181736"/>
                  <a:pt x="3994900" y="4194907"/>
                </a:cubicBezTo>
                <a:cubicBezTo>
                  <a:pt x="3983961" y="4208078"/>
                  <a:pt x="3970231" y="4218198"/>
                  <a:pt x="3953711" y="4225268"/>
                </a:cubicBezTo>
                <a:cubicBezTo>
                  <a:pt x="3937192" y="4232337"/>
                  <a:pt x="3917918" y="4235872"/>
                  <a:pt x="3895892" y="4235872"/>
                </a:cubicBezTo>
                <a:cubicBezTo>
                  <a:pt x="3874163" y="4235872"/>
                  <a:pt x="3855373" y="4232635"/>
                  <a:pt x="3839523" y="4226161"/>
                </a:cubicBezTo>
                <a:cubicBezTo>
                  <a:pt x="3823673" y="4219687"/>
                  <a:pt x="3810576" y="4210273"/>
                  <a:pt x="3800232" y="4197921"/>
                </a:cubicBezTo>
                <a:cubicBezTo>
                  <a:pt x="3789889" y="4185568"/>
                  <a:pt x="3782187" y="4170239"/>
                  <a:pt x="3777127" y="4151933"/>
                </a:cubicBezTo>
                <a:cubicBezTo>
                  <a:pt x="3772067" y="4133627"/>
                  <a:pt x="3769537" y="4112568"/>
                  <a:pt x="3769537" y="4088755"/>
                </a:cubicBezTo>
                <a:cubicBezTo>
                  <a:pt x="3769537" y="4065984"/>
                  <a:pt x="3772290" y="4045297"/>
                  <a:pt x="3777796" y="4026694"/>
                </a:cubicBezTo>
                <a:cubicBezTo>
                  <a:pt x="3783304" y="4008090"/>
                  <a:pt x="3791563" y="3992277"/>
                  <a:pt x="3802576" y="3979255"/>
                </a:cubicBezTo>
                <a:cubicBezTo>
                  <a:pt x="3813590" y="3966232"/>
                  <a:pt x="3827356" y="3956186"/>
                  <a:pt x="3843876" y="3949117"/>
                </a:cubicBezTo>
                <a:cubicBezTo>
                  <a:pt x="3860396" y="3942048"/>
                  <a:pt x="3879669" y="3938513"/>
                  <a:pt x="3901696" y="3938513"/>
                </a:cubicBezTo>
                <a:close/>
                <a:moveTo>
                  <a:pt x="5342576" y="3919091"/>
                </a:moveTo>
                <a:cubicBezTo>
                  <a:pt x="5346297" y="3919091"/>
                  <a:pt x="5349496" y="3919314"/>
                  <a:pt x="5352175" y="3919761"/>
                </a:cubicBezTo>
                <a:cubicBezTo>
                  <a:pt x="5354854" y="3920207"/>
                  <a:pt x="5357049" y="3921100"/>
                  <a:pt x="5358761" y="3922440"/>
                </a:cubicBezTo>
                <a:cubicBezTo>
                  <a:pt x="5360472" y="3923779"/>
                  <a:pt x="5361737" y="3925639"/>
                  <a:pt x="5362556" y="3928021"/>
                </a:cubicBezTo>
                <a:cubicBezTo>
                  <a:pt x="5363375" y="3930402"/>
                  <a:pt x="5363784" y="3933527"/>
                  <a:pt x="5363784" y="3937397"/>
                </a:cubicBezTo>
                <a:cubicBezTo>
                  <a:pt x="5363784" y="3942010"/>
                  <a:pt x="5363561" y="3946215"/>
                  <a:pt x="5363114" y="3950010"/>
                </a:cubicBezTo>
                <a:cubicBezTo>
                  <a:pt x="5362668" y="3953805"/>
                  <a:pt x="5361923" y="3957451"/>
                  <a:pt x="5360882" y="3960949"/>
                </a:cubicBezTo>
                <a:cubicBezTo>
                  <a:pt x="5359840" y="3964446"/>
                  <a:pt x="5358463" y="3967869"/>
                  <a:pt x="5356752" y="3971218"/>
                </a:cubicBezTo>
                <a:cubicBezTo>
                  <a:pt x="5355040" y="3974567"/>
                  <a:pt x="5352919" y="3978027"/>
                  <a:pt x="5350389" y="3981599"/>
                </a:cubicBezTo>
                <a:lnTo>
                  <a:pt x="5319805" y="4027587"/>
                </a:lnTo>
                <a:cubicBezTo>
                  <a:pt x="5319061" y="4028628"/>
                  <a:pt x="5318205" y="4029596"/>
                  <a:pt x="5317238" y="4030489"/>
                </a:cubicBezTo>
                <a:cubicBezTo>
                  <a:pt x="5316270" y="4031382"/>
                  <a:pt x="5315080" y="4032089"/>
                  <a:pt x="5313666" y="4032610"/>
                </a:cubicBezTo>
                <a:cubicBezTo>
                  <a:pt x="5312252" y="4033130"/>
                  <a:pt x="5310615" y="4033503"/>
                  <a:pt x="5308755" y="4033726"/>
                </a:cubicBezTo>
                <a:cubicBezTo>
                  <a:pt x="5306894" y="4033949"/>
                  <a:pt x="5304550" y="4034061"/>
                  <a:pt x="5301722" y="4034061"/>
                </a:cubicBezTo>
                <a:cubicBezTo>
                  <a:pt x="5299192" y="4034061"/>
                  <a:pt x="5297072" y="4033949"/>
                  <a:pt x="5295360" y="4033726"/>
                </a:cubicBezTo>
                <a:cubicBezTo>
                  <a:pt x="5293649" y="4033503"/>
                  <a:pt x="5292421" y="4033130"/>
                  <a:pt x="5291677" y="4032610"/>
                </a:cubicBezTo>
                <a:cubicBezTo>
                  <a:pt x="5290932" y="4032089"/>
                  <a:pt x="5290523" y="4031382"/>
                  <a:pt x="5290449" y="4030489"/>
                </a:cubicBezTo>
                <a:cubicBezTo>
                  <a:pt x="5290374" y="4029596"/>
                  <a:pt x="5290635" y="4028480"/>
                  <a:pt x="5291230" y="4027140"/>
                </a:cubicBezTo>
                <a:lnTo>
                  <a:pt x="5320921" y="3965749"/>
                </a:lnTo>
                <a:lnTo>
                  <a:pt x="5320921" y="3937397"/>
                </a:lnTo>
                <a:cubicBezTo>
                  <a:pt x="5320921" y="3933527"/>
                  <a:pt x="5321331" y="3930402"/>
                  <a:pt x="5322149" y="3928021"/>
                </a:cubicBezTo>
                <a:cubicBezTo>
                  <a:pt x="5322968" y="3925639"/>
                  <a:pt x="5324270" y="3923779"/>
                  <a:pt x="5326056" y="3922440"/>
                </a:cubicBezTo>
                <a:cubicBezTo>
                  <a:pt x="5327842" y="3921100"/>
                  <a:pt x="5330074" y="3920207"/>
                  <a:pt x="5332753" y="3919761"/>
                </a:cubicBezTo>
                <a:cubicBezTo>
                  <a:pt x="5335432" y="3919314"/>
                  <a:pt x="5338706" y="3919091"/>
                  <a:pt x="5342576" y="3919091"/>
                </a:cubicBezTo>
                <a:close/>
                <a:moveTo>
                  <a:pt x="2584195" y="3918644"/>
                </a:moveTo>
                <a:cubicBezTo>
                  <a:pt x="2587767" y="3918644"/>
                  <a:pt x="2590781" y="3918793"/>
                  <a:pt x="2593236" y="3919091"/>
                </a:cubicBezTo>
                <a:cubicBezTo>
                  <a:pt x="2595692" y="3919389"/>
                  <a:pt x="2597739" y="3919835"/>
                  <a:pt x="2599375" y="3920430"/>
                </a:cubicBezTo>
                <a:cubicBezTo>
                  <a:pt x="2601012" y="3921026"/>
                  <a:pt x="2602426" y="3921844"/>
                  <a:pt x="2603618" y="3922886"/>
                </a:cubicBezTo>
                <a:cubicBezTo>
                  <a:pt x="2604808" y="3923928"/>
                  <a:pt x="2605998" y="3925267"/>
                  <a:pt x="2607189" y="3926904"/>
                </a:cubicBezTo>
                <a:lnTo>
                  <a:pt x="2639336" y="3978473"/>
                </a:lnTo>
                <a:cubicBezTo>
                  <a:pt x="2640378" y="3980110"/>
                  <a:pt x="2641047" y="3981524"/>
                  <a:pt x="2641345" y="3982715"/>
                </a:cubicBezTo>
                <a:cubicBezTo>
                  <a:pt x="2641643" y="3983906"/>
                  <a:pt x="2641382" y="3984873"/>
                  <a:pt x="2640564" y="3985617"/>
                </a:cubicBezTo>
                <a:cubicBezTo>
                  <a:pt x="2639745" y="3986361"/>
                  <a:pt x="2638406" y="3986957"/>
                  <a:pt x="2636545" y="3987403"/>
                </a:cubicBezTo>
                <a:cubicBezTo>
                  <a:pt x="2634685" y="3987850"/>
                  <a:pt x="2632118" y="3988073"/>
                  <a:pt x="2628843" y="3988073"/>
                </a:cubicBezTo>
                <a:cubicBezTo>
                  <a:pt x="2625867" y="3988073"/>
                  <a:pt x="2623411" y="3987961"/>
                  <a:pt x="2621476" y="3987738"/>
                </a:cubicBezTo>
                <a:cubicBezTo>
                  <a:pt x="2619542" y="3987515"/>
                  <a:pt x="2617867" y="3987143"/>
                  <a:pt x="2616453" y="3986622"/>
                </a:cubicBezTo>
                <a:cubicBezTo>
                  <a:pt x="2615040" y="3986101"/>
                  <a:pt x="2613812" y="3985394"/>
                  <a:pt x="2612770" y="3984501"/>
                </a:cubicBezTo>
                <a:cubicBezTo>
                  <a:pt x="2611728" y="3983608"/>
                  <a:pt x="2610686" y="3982417"/>
                  <a:pt x="2609645" y="3980929"/>
                </a:cubicBezTo>
                <a:lnTo>
                  <a:pt x="2569238" y="3928914"/>
                </a:lnTo>
                <a:cubicBezTo>
                  <a:pt x="2568047" y="3927574"/>
                  <a:pt x="2567377" y="3926272"/>
                  <a:pt x="2567229" y="3925007"/>
                </a:cubicBezTo>
                <a:cubicBezTo>
                  <a:pt x="2567080" y="3923742"/>
                  <a:pt x="2567527" y="3922626"/>
                  <a:pt x="2568568" y="3921658"/>
                </a:cubicBezTo>
                <a:cubicBezTo>
                  <a:pt x="2569611" y="3920691"/>
                  <a:pt x="2571433" y="3919947"/>
                  <a:pt x="2574037" y="3919426"/>
                </a:cubicBezTo>
                <a:cubicBezTo>
                  <a:pt x="2576642" y="3918905"/>
                  <a:pt x="2580028" y="3918644"/>
                  <a:pt x="2584195" y="3918644"/>
                </a:cubicBezTo>
                <a:close/>
                <a:moveTo>
                  <a:pt x="5622363" y="2855365"/>
                </a:moveTo>
                <a:cubicBezTo>
                  <a:pt x="5573238" y="2855365"/>
                  <a:pt x="5530614" y="2859519"/>
                  <a:pt x="5494492" y="2867827"/>
                </a:cubicBezTo>
                <a:cubicBezTo>
                  <a:pt x="5458370" y="2876135"/>
                  <a:pt x="5428389" y="2888417"/>
                  <a:pt x="5404549" y="2904671"/>
                </a:cubicBezTo>
                <a:cubicBezTo>
                  <a:pt x="5380708" y="2920926"/>
                  <a:pt x="5363189" y="2940432"/>
                  <a:pt x="5351992" y="2963189"/>
                </a:cubicBezTo>
                <a:cubicBezTo>
                  <a:pt x="5340794" y="2985946"/>
                  <a:pt x="5335195" y="3012134"/>
                  <a:pt x="5335195" y="3041754"/>
                </a:cubicBezTo>
                <a:cubicBezTo>
                  <a:pt x="5335195" y="3092325"/>
                  <a:pt x="5351269" y="3132600"/>
                  <a:pt x="5383417" y="3162581"/>
                </a:cubicBezTo>
                <a:cubicBezTo>
                  <a:pt x="5415566" y="3192563"/>
                  <a:pt x="5460538" y="3207553"/>
                  <a:pt x="5518333" y="3207553"/>
                </a:cubicBezTo>
                <a:cubicBezTo>
                  <a:pt x="5565291" y="3207553"/>
                  <a:pt x="5608818" y="3195633"/>
                  <a:pt x="5648913" y="3171792"/>
                </a:cubicBezTo>
                <a:cubicBezTo>
                  <a:pt x="5689008" y="3147952"/>
                  <a:pt x="5731090" y="3111469"/>
                  <a:pt x="5775159" y="3062343"/>
                </a:cubicBezTo>
                <a:lnTo>
                  <a:pt x="5775159" y="2855365"/>
                </a:lnTo>
                <a:close/>
                <a:moveTo>
                  <a:pt x="2982786" y="2425154"/>
                </a:moveTo>
                <a:cubicBezTo>
                  <a:pt x="2929574" y="2425154"/>
                  <a:pt x="2883832" y="2434546"/>
                  <a:pt x="2845560" y="2453329"/>
                </a:cubicBezTo>
                <a:cubicBezTo>
                  <a:pt x="2807287" y="2472113"/>
                  <a:pt x="2775759" y="2498662"/>
                  <a:pt x="2750976" y="2532978"/>
                </a:cubicBezTo>
                <a:cubicBezTo>
                  <a:pt x="2726193" y="2567294"/>
                  <a:pt x="2707788" y="2607931"/>
                  <a:pt x="2695761" y="2654889"/>
                </a:cubicBezTo>
                <a:cubicBezTo>
                  <a:pt x="2683733" y="2701848"/>
                  <a:pt x="2677720" y="2753141"/>
                  <a:pt x="2677720" y="2808768"/>
                </a:cubicBezTo>
                <a:cubicBezTo>
                  <a:pt x="2677720" y="2862228"/>
                  <a:pt x="2682641" y="2912438"/>
                  <a:pt x="2692485" y="2959396"/>
                </a:cubicBezTo>
                <a:cubicBezTo>
                  <a:pt x="2702328" y="3006355"/>
                  <a:pt x="2718729" y="3047353"/>
                  <a:pt x="2741689" y="3082391"/>
                </a:cubicBezTo>
                <a:cubicBezTo>
                  <a:pt x="2764649" y="3117429"/>
                  <a:pt x="2795446" y="3145243"/>
                  <a:pt x="2834079" y="3165832"/>
                </a:cubicBezTo>
                <a:cubicBezTo>
                  <a:pt x="2872712" y="3186422"/>
                  <a:pt x="2920825" y="3196716"/>
                  <a:pt x="2978417" y="3196716"/>
                </a:cubicBezTo>
                <a:cubicBezTo>
                  <a:pt x="3030906" y="3196716"/>
                  <a:pt x="3076468" y="3187325"/>
                  <a:pt x="3115101" y="3168541"/>
                </a:cubicBezTo>
                <a:cubicBezTo>
                  <a:pt x="3153735" y="3149758"/>
                  <a:pt x="3185443" y="3123389"/>
                  <a:pt x="3210226" y="3089435"/>
                </a:cubicBezTo>
                <a:cubicBezTo>
                  <a:pt x="3235009" y="3055480"/>
                  <a:pt x="3253233" y="3015024"/>
                  <a:pt x="3264900" y="2968065"/>
                </a:cubicBezTo>
                <a:cubicBezTo>
                  <a:pt x="3276566" y="2921107"/>
                  <a:pt x="3282399" y="2869453"/>
                  <a:pt x="3282399" y="2813103"/>
                </a:cubicBezTo>
                <a:cubicBezTo>
                  <a:pt x="3282399" y="2760365"/>
                  <a:pt x="3277477" y="2710517"/>
                  <a:pt x="3267634" y="2663558"/>
                </a:cubicBezTo>
                <a:cubicBezTo>
                  <a:pt x="3257791" y="2616600"/>
                  <a:pt x="3241570" y="2575421"/>
                  <a:pt x="3218971" y="2540022"/>
                </a:cubicBezTo>
                <a:cubicBezTo>
                  <a:pt x="3196372" y="2504622"/>
                  <a:pt x="3165757" y="2476628"/>
                  <a:pt x="3127123" y="2456038"/>
                </a:cubicBezTo>
                <a:cubicBezTo>
                  <a:pt x="3088490" y="2435449"/>
                  <a:pt x="3040377" y="2425154"/>
                  <a:pt x="2982786" y="2425154"/>
                </a:cubicBezTo>
                <a:close/>
                <a:moveTo>
                  <a:pt x="5568181" y="2275610"/>
                </a:moveTo>
                <a:cubicBezTo>
                  <a:pt x="5638257" y="2275610"/>
                  <a:pt x="5697858" y="2283557"/>
                  <a:pt x="5746984" y="2299450"/>
                </a:cubicBezTo>
                <a:cubicBezTo>
                  <a:pt x="5796109" y="2315344"/>
                  <a:pt x="5835843" y="2338643"/>
                  <a:pt x="5866186" y="2369346"/>
                </a:cubicBezTo>
                <a:cubicBezTo>
                  <a:pt x="5896528" y="2400050"/>
                  <a:pt x="5918562" y="2438158"/>
                  <a:pt x="5932289" y="2483672"/>
                </a:cubicBezTo>
                <a:cubicBezTo>
                  <a:pt x="5946015" y="2529185"/>
                  <a:pt x="5952878" y="2582284"/>
                  <a:pt x="5952878" y="2642969"/>
                </a:cubicBezTo>
                <a:lnTo>
                  <a:pt x="5952878" y="3300747"/>
                </a:lnTo>
                <a:cubicBezTo>
                  <a:pt x="5952878" y="3309417"/>
                  <a:pt x="5949988" y="3315918"/>
                  <a:pt x="5944209" y="3320253"/>
                </a:cubicBezTo>
                <a:cubicBezTo>
                  <a:pt x="5938429" y="3324588"/>
                  <a:pt x="5930482" y="3327839"/>
                  <a:pt x="5920368" y="3330006"/>
                </a:cubicBezTo>
                <a:cubicBezTo>
                  <a:pt x="5910254" y="3332173"/>
                  <a:pt x="5895444" y="3333257"/>
                  <a:pt x="5875939" y="3333257"/>
                </a:cubicBezTo>
                <a:cubicBezTo>
                  <a:pt x="5857155" y="3333257"/>
                  <a:pt x="5842164" y="3332173"/>
                  <a:pt x="5830967" y="3330006"/>
                </a:cubicBezTo>
                <a:cubicBezTo>
                  <a:pt x="5819769" y="3327839"/>
                  <a:pt x="5811641" y="3324588"/>
                  <a:pt x="5806585" y="3320253"/>
                </a:cubicBezTo>
                <a:cubicBezTo>
                  <a:pt x="5801527" y="3315918"/>
                  <a:pt x="5798999" y="3309417"/>
                  <a:pt x="5798999" y="3300747"/>
                </a:cubicBezTo>
                <a:lnTo>
                  <a:pt x="5798999" y="3203218"/>
                </a:lnTo>
                <a:cubicBezTo>
                  <a:pt x="5756375" y="3248732"/>
                  <a:pt x="5708875" y="3284131"/>
                  <a:pt x="5656498" y="3309417"/>
                </a:cubicBezTo>
                <a:cubicBezTo>
                  <a:pt x="5604122" y="3334702"/>
                  <a:pt x="5548675" y="3347344"/>
                  <a:pt x="5490157" y="3347344"/>
                </a:cubicBezTo>
                <a:cubicBezTo>
                  <a:pt x="5438865" y="3347344"/>
                  <a:pt x="5392448" y="3340662"/>
                  <a:pt x="5350908" y="3327297"/>
                </a:cubicBezTo>
                <a:cubicBezTo>
                  <a:pt x="5309368" y="3313932"/>
                  <a:pt x="5273968" y="3294607"/>
                  <a:pt x="5244710" y="3269321"/>
                </a:cubicBezTo>
                <a:cubicBezTo>
                  <a:pt x="5215451" y="3244036"/>
                  <a:pt x="5192694" y="3212971"/>
                  <a:pt x="5176439" y="3176127"/>
                </a:cubicBezTo>
                <a:cubicBezTo>
                  <a:pt x="5160185" y="3139283"/>
                  <a:pt x="5152057" y="3097382"/>
                  <a:pt x="5152057" y="3050423"/>
                </a:cubicBezTo>
                <a:cubicBezTo>
                  <a:pt x="5152057" y="2995518"/>
                  <a:pt x="5163255" y="2947837"/>
                  <a:pt x="5185650" y="2907381"/>
                </a:cubicBezTo>
                <a:cubicBezTo>
                  <a:pt x="5208046" y="2866924"/>
                  <a:pt x="5240194" y="2833331"/>
                  <a:pt x="5282096" y="2806601"/>
                </a:cubicBezTo>
                <a:cubicBezTo>
                  <a:pt x="5323997" y="2779871"/>
                  <a:pt x="5375290" y="2759823"/>
                  <a:pt x="5435975" y="2746458"/>
                </a:cubicBezTo>
                <a:cubicBezTo>
                  <a:pt x="5496659" y="2733093"/>
                  <a:pt x="5564930" y="2726410"/>
                  <a:pt x="5640786" y="2726410"/>
                </a:cubicBezTo>
                <a:lnTo>
                  <a:pt x="5775159" y="2726410"/>
                </a:lnTo>
                <a:lnTo>
                  <a:pt x="5775159" y="2650554"/>
                </a:lnTo>
                <a:cubicBezTo>
                  <a:pt x="5775159" y="2612988"/>
                  <a:pt x="5771185" y="2579756"/>
                  <a:pt x="5763238" y="2550858"/>
                </a:cubicBezTo>
                <a:cubicBezTo>
                  <a:pt x="5755291" y="2521961"/>
                  <a:pt x="5742468" y="2497940"/>
                  <a:pt x="5724769" y="2478795"/>
                </a:cubicBezTo>
                <a:cubicBezTo>
                  <a:pt x="5707069" y="2459651"/>
                  <a:pt x="5684132" y="2445202"/>
                  <a:pt x="5655957" y="2435449"/>
                </a:cubicBezTo>
                <a:cubicBezTo>
                  <a:pt x="5627782" y="2425696"/>
                  <a:pt x="5593105" y="2420820"/>
                  <a:pt x="5551926" y="2420820"/>
                </a:cubicBezTo>
                <a:cubicBezTo>
                  <a:pt x="5507857" y="2420820"/>
                  <a:pt x="5468304" y="2426057"/>
                  <a:pt x="5433266" y="2436533"/>
                </a:cubicBezTo>
                <a:cubicBezTo>
                  <a:pt x="5398228" y="2447008"/>
                  <a:pt x="5367524" y="2458567"/>
                  <a:pt x="5341155" y="2471210"/>
                </a:cubicBezTo>
                <a:cubicBezTo>
                  <a:pt x="5314786" y="2483852"/>
                  <a:pt x="5292752" y="2495411"/>
                  <a:pt x="5275052" y="2505887"/>
                </a:cubicBezTo>
                <a:cubicBezTo>
                  <a:pt x="5257353" y="2516362"/>
                  <a:pt x="5244168" y="2521600"/>
                  <a:pt x="5235499" y="2521600"/>
                </a:cubicBezTo>
                <a:cubicBezTo>
                  <a:pt x="5229719" y="2521600"/>
                  <a:pt x="5224662" y="2520155"/>
                  <a:pt x="5220327" y="2517265"/>
                </a:cubicBezTo>
                <a:cubicBezTo>
                  <a:pt x="5215993" y="2514375"/>
                  <a:pt x="5212200" y="2510041"/>
                  <a:pt x="5208949" y="2504261"/>
                </a:cubicBezTo>
                <a:cubicBezTo>
                  <a:pt x="5205698" y="2498482"/>
                  <a:pt x="5203350" y="2491077"/>
                  <a:pt x="5201905" y="2482046"/>
                </a:cubicBezTo>
                <a:cubicBezTo>
                  <a:pt x="5200461" y="2473016"/>
                  <a:pt x="5199738" y="2463082"/>
                  <a:pt x="5199738" y="2452246"/>
                </a:cubicBezTo>
                <a:cubicBezTo>
                  <a:pt x="5199738" y="2434185"/>
                  <a:pt x="5201002" y="2419917"/>
                  <a:pt x="5203531" y="2409441"/>
                </a:cubicBezTo>
                <a:cubicBezTo>
                  <a:pt x="5206059" y="2398966"/>
                  <a:pt x="5212200" y="2389033"/>
                  <a:pt x="5221953" y="2379641"/>
                </a:cubicBezTo>
                <a:cubicBezTo>
                  <a:pt x="5231706" y="2370249"/>
                  <a:pt x="5248502" y="2359232"/>
                  <a:pt x="5272343" y="2346589"/>
                </a:cubicBezTo>
                <a:cubicBezTo>
                  <a:pt x="5296183" y="2333947"/>
                  <a:pt x="5323636" y="2322388"/>
                  <a:pt x="5354701" y="2311912"/>
                </a:cubicBezTo>
                <a:cubicBezTo>
                  <a:pt x="5385766" y="2301437"/>
                  <a:pt x="5419720" y="2292768"/>
                  <a:pt x="5456564" y="2285905"/>
                </a:cubicBezTo>
                <a:cubicBezTo>
                  <a:pt x="5493408" y="2279042"/>
                  <a:pt x="5530614" y="2275610"/>
                  <a:pt x="5568181" y="2275610"/>
                </a:cubicBezTo>
                <a:close/>
                <a:moveTo>
                  <a:pt x="4160303" y="2275610"/>
                </a:moveTo>
                <a:cubicBezTo>
                  <a:pt x="4169695" y="2275610"/>
                  <a:pt x="4180351" y="2276152"/>
                  <a:pt x="4192271" y="2277235"/>
                </a:cubicBezTo>
                <a:cubicBezTo>
                  <a:pt x="4204192" y="2278319"/>
                  <a:pt x="4216654" y="2280306"/>
                  <a:pt x="4229657" y="2283196"/>
                </a:cubicBezTo>
                <a:cubicBezTo>
                  <a:pt x="4242661" y="2286085"/>
                  <a:pt x="4254401" y="2289336"/>
                  <a:pt x="4264876" y="2292948"/>
                </a:cubicBezTo>
                <a:cubicBezTo>
                  <a:pt x="4275352" y="2296561"/>
                  <a:pt x="4282756" y="2300173"/>
                  <a:pt x="4287091" y="2303785"/>
                </a:cubicBezTo>
                <a:cubicBezTo>
                  <a:pt x="4291426" y="2307397"/>
                  <a:pt x="4294316" y="2310829"/>
                  <a:pt x="4295760" y="2314080"/>
                </a:cubicBezTo>
                <a:cubicBezTo>
                  <a:pt x="4297205" y="2317331"/>
                  <a:pt x="4298469" y="2321485"/>
                  <a:pt x="4299553" y="2326542"/>
                </a:cubicBezTo>
                <a:cubicBezTo>
                  <a:pt x="4300637" y="2331599"/>
                  <a:pt x="4301359" y="2339004"/>
                  <a:pt x="4301720" y="2348757"/>
                </a:cubicBezTo>
                <a:cubicBezTo>
                  <a:pt x="4302081" y="2358510"/>
                  <a:pt x="4302262" y="2371694"/>
                  <a:pt x="4302262" y="2388310"/>
                </a:cubicBezTo>
                <a:cubicBezTo>
                  <a:pt x="4302262" y="2404204"/>
                  <a:pt x="4301901" y="2417569"/>
                  <a:pt x="4301179" y="2428405"/>
                </a:cubicBezTo>
                <a:cubicBezTo>
                  <a:pt x="4300456" y="2439242"/>
                  <a:pt x="4299011" y="2447730"/>
                  <a:pt x="4296844" y="2453871"/>
                </a:cubicBezTo>
                <a:cubicBezTo>
                  <a:pt x="4294677" y="2460012"/>
                  <a:pt x="4291968" y="2464708"/>
                  <a:pt x="4288717" y="2467959"/>
                </a:cubicBezTo>
                <a:cubicBezTo>
                  <a:pt x="4285466" y="2471210"/>
                  <a:pt x="4280950" y="2472835"/>
                  <a:pt x="4275171" y="2472835"/>
                </a:cubicBezTo>
                <a:cubicBezTo>
                  <a:pt x="4269392" y="2472835"/>
                  <a:pt x="4262348" y="2471210"/>
                  <a:pt x="4254040" y="2467959"/>
                </a:cubicBezTo>
                <a:cubicBezTo>
                  <a:pt x="4245731" y="2464708"/>
                  <a:pt x="4236340" y="2461457"/>
                  <a:pt x="4225865" y="2458206"/>
                </a:cubicBezTo>
                <a:cubicBezTo>
                  <a:pt x="4215389" y="2454955"/>
                  <a:pt x="4203650" y="2451885"/>
                  <a:pt x="4190646" y="2448995"/>
                </a:cubicBezTo>
                <a:cubicBezTo>
                  <a:pt x="4177642" y="2446105"/>
                  <a:pt x="4163554" y="2444660"/>
                  <a:pt x="4148384" y="2444660"/>
                </a:cubicBezTo>
                <a:cubicBezTo>
                  <a:pt x="4130322" y="2444660"/>
                  <a:pt x="4112623" y="2448272"/>
                  <a:pt x="4095284" y="2455497"/>
                </a:cubicBezTo>
                <a:cubicBezTo>
                  <a:pt x="4077946" y="2462721"/>
                  <a:pt x="4059705" y="2474641"/>
                  <a:pt x="4040560" y="2491257"/>
                </a:cubicBezTo>
                <a:cubicBezTo>
                  <a:pt x="4021415" y="2507873"/>
                  <a:pt x="4001367" y="2529908"/>
                  <a:pt x="3980417" y="2557360"/>
                </a:cubicBezTo>
                <a:cubicBezTo>
                  <a:pt x="3959466" y="2584813"/>
                  <a:pt x="3936348" y="2618406"/>
                  <a:pt x="3911063" y="2658140"/>
                </a:cubicBezTo>
                <a:lnTo>
                  <a:pt x="3911063" y="3299664"/>
                </a:lnTo>
                <a:cubicBezTo>
                  <a:pt x="3911063" y="3305443"/>
                  <a:pt x="3909618" y="3310320"/>
                  <a:pt x="3906728" y="3314293"/>
                </a:cubicBezTo>
                <a:cubicBezTo>
                  <a:pt x="3903838" y="3318267"/>
                  <a:pt x="3899143" y="3321698"/>
                  <a:pt x="3892641" y="3324588"/>
                </a:cubicBezTo>
                <a:cubicBezTo>
                  <a:pt x="3886139" y="3327478"/>
                  <a:pt x="3877108" y="3329645"/>
                  <a:pt x="3865549" y="3331090"/>
                </a:cubicBezTo>
                <a:cubicBezTo>
                  <a:pt x="3853991" y="3332535"/>
                  <a:pt x="3839181" y="3333257"/>
                  <a:pt x="3821120" y="3333257"/>
                </a:cubicBezTo>
                <a:cubicBezTo>
                  <a:pt x="3803781" y="3333257"/>
                  <a:pt x="3789332" y="3332535"/>
                  <a:pt x="3777774" y="3331090"/>
                </a:cubicBezTo>
                <a:cubicBezTo>
                  <a:pt x="3766214" y="3329645"/>
                  <a:pt x="3757004" y="3327478"/>
                  <a:pt x="3750140" y="3324588"/>
                </a:cubicBezTo>
                <a:cubicBezTo>
                  <a:pt x="3743277" y="3321698"/>
                  <a:pt x="3738581" y="3318267"/>
                  <a:pt x="3736053" y="3314293"/>
                </a:cubicBezTo>
                <a:cubicBezTo>
                  <a:pt x="3733524" y="3310320"/>
                  <a:pt x="3732260" y="3305443"/>
                  <a:pt x="3732260" y="3299664"/>
                </a:cubicBezTo>
                <a:lnTo>
                  <a:pt x="3732260" y="2324374"/>
                </a:lnTo>
                <a:cubicBezTo>
                  <a:pt x="3732260" y="2318595"/>
                  <a:pt x="3733344" y="2313719"/>
                  <a:pt x="3735511" y="2309745"/>
                </a:cubicBezTo>
                <a:cubicBezTo>
                  <a:pt x="3737678" y="2305772"/>
                  <a:pt x="3742013" y="2302160"/>
                  <a:pt x="3748515" y="2298909"/>
                </a:cubicBezTo>
                <a:cubicBezTo>
                  <a:pt x="3755016" y="2295658"/>
                  <a:pt x="3763325" y="2293490"/>
                  <a:pt x="3773439" y="2292407"/>
                </a:cubicBezTo>
                <a:cubicBezTo>
                  <a:pt x="3783553" y="2291323"/>
                  <a:pt x="3796918" y="2290781"/>
                  <a:pt x="3813534" y="2290781"/>
                </a:cubicBezTo>
                <a:cubicBezTo>
                  <a:pt x="3829428" y="2290781"/>
                  <a:pt x="3842612" y="2291323"/>
                  <a:pt x="3853087" y="2292407"/>
                </a:cubicBezTo>
                <a:cubicBezTo>
                  <a:pt x="3863564" y="2293490"/>
                  <a:pt x="3871690" y="2295658"/>
                  <a:pt x="3877469" y="2298909"/>
                </a:cubicBezTo>
                <a:cubicBezTo>
                  <a:pt x="3883249" y="2302160"/>
                  <a:pt x="3887403" y="2305772"/>
                  <a:pt x="3889932" y="2309745"/>
                </a:cubicBezTo>
                <a:cubicBezTo>
                  <a:pt x="3892460" y="2313719"/>
                  <a:pt x="3893724" y="2318595"/>
                  <a:pt x="3893724" y="2324374"/>
                </a:cubicBezTo>
                <a:lnTo>
                  <a:pt x="3893724" y="2466333"/>
                </a:lnTo>
                <a:cubicBezTo>
                  <a:pt x="3920455" y="2427322"/>
                  <a:pt x="3945559" y="2395535"/>
                  <a:pt x="3969038" y="2370972"/>
                </a:cubicBezTo>
                <a:cubicBezTo>
                  <a:pt x="3992518" y="2346409"/>
                  <a:pt x="4014733" y="2327084"/>
                  <a:pt x="4035683" y="2312996"/>
                </a:cubicBezTo>
                <a:cubicBezTo>
                  <a:pt x="4056634" y="2298909"/>
                  <a:pt x="4077404" y="2289156"/>
                  <a:pt x="4097993" y="2283737"/>
                </a:cubicBezTo>
                <a:cubicBezTo>
                  <a:pt x="4118583" y="2278319"/>
                  <a:pt x="4139353" y="2275610"/>
                  <a:pt x="4160303" y="2275610"/>
                </a:cubicBezTo>
                <a:close/>
                <a:moveTo>
                  <a:pt x="2989813" y="2275610"/>
                </a:moveTo>
                <a:cubicBezTo>
                  <a:pt x="3070002" y="2275610"/>
                  <a:pt x="3139898" y="2287530"/>
                  <a:pt x="3199499" y="2311371"/>
                </a:cubicBezTo>
                <a:cubicBezTo>
                  <a:pt x="3259100" y="2335211"/>
                  <a:pt x="3308769" y="2369888"/>
                  <a:pt x="3348502" y="2415401"/>
                </a:cubicBezTo>
                <a:cubicBezTo>
                  <a:pt x="3388236" y="2460915"/>
                  <a:pt x="3418036" y="2516181"/>
                  <a:pt x="3437904" y="2581201"/>
                </a:cubicBezTo>
                <a:cubicBezTo>
                  <a:pt x="3457771" y="2646220"/>
                  <a:pt x="3467704" y="2719547"/>
                  <a:pt x="3467704" y="2801182"/>
                </a:cubicBezTo>
                <a:cubicBezTo>
                  <a:pt x="3467704" y="2880651"/>
                  <a:pt x="3457229" y="2953797"/>
                  <a:pt x="3436278" y="3020623"/>
                </a:cubicBezTo>
                <a:cubicBezTo>
                  <a:pt x="3415327" y="3087448"/>
                  <a:pt x="3384082" y="3145062"/>
                  <a:pt x="3342542" y="3193465"/>
                </a:cubicBezTo>
                <a:cubicBezTo>
                  <a:pt x="3301002" y="3241869"/>
                  <a:pt x="3248986" y="3279616"/>
                  <a:pt x="3186495" y="3306707"/>
                </a:cubicBezTo>
                <a:cubicBezTo>
                  <a:pt x="3124005" y="3333799"/>
                  <a:pt x="3051580" y="3347344"/>
                  <a:pt x="2969223" y="3347344"/>
                </a:cubicBezTo>
                <a:cubicBezTo>
                  <a:pt x="2889033" y="3347344"/>
                  <a:pt x="2819137" y="3335424"/>
                  <a:pt x="2759536" y="3311584"/>
                </a:cubicBezTo>
                <a:cubicBezTo>
                  <a:pt x="2699934" y="3287743"/>
                  <a:pt x="2650267" y="3253066"/>
                  <a:pt x="2610534" y="3207553"/>
                </a:cubicBezTo>
                <a:cubicBezTo>
                  <a:pt x="2570799" y="3162039"/>
                  <a:pt x="2541179" y="3106773"/>
                  <a:pt x="2521673" y="3041754"/>
                </a:cubicBezTo>
                <a:cubicBezTo>
                  <a:pt x="2502168" y="2976735"/>
                  <a:pt x="2492415" y="2903046"/>
                  <a:pt x="2492415" y="2820688"/>
                </a:cubicBezTo>
                <a:cubicBezTo>
                  <a:pt x="2492415" y="2741220"/>
                  <a:pt x="2502709" y="2668074"/>
                  <a:pt x="2523299" y="2601248"/>
                </a:cubicBezTo>
                <a:cubicBezTo>
                  <a:pt x="2543888" y="2534423"/>
                  <a:pt x="2574953" y="2476809"/>
                  <a:pt x="2616493" y="2428405"/>
                </a:cubicBezTo>
                <a:cubicBezTo>
                  <a:pt x="2658033" y="2380002"/>
                  <a:pt x="2709868" y="2342435"/>
                  <a:pt x="2771998" y="2315705"/>
                </a:cubicBezTo>
                <a:cubicBezTo>
                  <a:pt x="2834127" y="2288975"/>
                  <a:pt x="2906732" y="2275610"/>
                  <a:pt x="2989813" y="2275610"/>
                </a:cubicBezTo>
                <a:close/>
                <a:moveTo>
                  <a:pt x="1672288" y="2078385"/>
                </a:moveTo>
                <a:lnTo>
                  <a:pt x="1672288" y="2640802"/>
                </a:lnTo>
                <a:lnTo>
                  <a:pt x="1840254" y="2640802"/>
                </a:lnTo>
                <a:cubicBezTo>
                  <a:pt x="1896605" y="2640802"/>
                  <a:pt x="1943383" y="2633577"/>
                  <a:pt x="1980588" y="2619128"/>
                </a:cubicBezTo>
                <a:cubicBezTo>
                  <a:pt x="2017794" y="2604680"/>
                  <a:pt x="2049039" y="2584632"/>
                  <a:pt x="2074324" y="2558986"/>
                </a:cubicBezTo>
                <a:cubicBezTo>
                  <a:pt x="2099610" y="2533339"/>
                  <a:pt x="2118754" y="2502636"/>
                  <a:pt x="2131758" y="2466875"/>
                </a:cubicBezTo>
                <a:cubicBezTo>
                  <a:pt x="2144762" y="2431114"/>
                  <a:pt x="2151264" y="2392284"/>
                  <a:pt x="2151264" y="2350382"/>
                </a:cubicBezTo>
                <a:cubicBezTo>
                  <a:pt x="2151264" y="2293310"/>
                  <a:pt x="2140608" y="2245629"/>
                  <a:pt x="2119296" y="2207340"/>
                </a:cubicBezTo>
                <a:cubicBezTo>
                  <a:pt x="2097984" y="2169051"/>
                  <a:pt x="2071615" y="2140514"/>
                  <a:pt x="2040189" y="2121731"/>
                </a:cubicBezTo>
                <a:cubicBezTo>
                  <a:pt x="2008763" y="2102948"/>
                  <a:pt x="1976254" y="2091027"/>
                  <a:pt x="1942660" y="2085970"/>
                </a:cubicBezTo>
                <a:cubicBezTo>
                  <a:pt x="1909067" y="2080913"/>
                  <a:pt x="1876377" y="2078385"/>
                  <a:pt x="1844589" y="2078385"/>
                </a:cubicBezTo>
                <a:close/>
                <a:moveTo>
                  <a:pt x="4634907" y="2029620"/>
                </a:moveTo>
                <a:cubicBezTo>
                  <a:pt x="4652968" y="2029620"/>
                  <a:pt x="4667778" y="2030343"/>
                  <a:pt x="4679337" y="2031788"/>
                </a:cubicBezTo>
                <a:cubicBezTo>
                  <a:pt x="4690896" y="2033233"/>
                  <a:pt x="4699927" y="2035581"/>
                  <a:pt x="4706429" y="2038832"/>
                </a:cubicBezTo>
                <a:cubicBezTo>
                  <a:pt x="4712931" y="2042083"/>
                  <a:pt x="4717626" y="2045875"/>
                  <a:pt x="4720516" y="2050210"/>
                </a:cubicBezTo>
                <a:cubicBezTo>
                  <a:pt x="4723405" y="2054544"/>
                  <a:pt x="4724851" y="2059240"/>
                  <a:pt x="4724851" y="2064297"/>
                </a:cubicBezTo>
                <a:lnTo>
                  <a:pt x="4724851" y="2296199"/>
                </a:lnTo>
                <a:lnTo>
                  <a:pt x="4975175" y="2296199"/>
                </a:lnTo>
                <a:cubicBezTo>
                  <a:pt x="4980954" y="2296199"/>
                  <a:pt x="4986012" y="2297464"/>
                  <a:pt x="4990346" y="2299992"/>
                </a:cubicBezTo>
                <a:cubicBezTo>
                  <a:pt x="4994681" y="2302521"/>
                  <a:pt x="4998474" y="2306855"/>
                  <a:pt x="5001725" y="2312996"/>
                </a:cubicBezTo>
                <a:cubicBezTo>
                  <a:pt x="5004975" y="2319137"/>
                  <a:pt x="5007323" y="2326903"/>
                  <a:pt x="5008768" y="2336295"/>
                </a:cubicBezTo>
                <a:cubicBezTo>
                  <a:pt x="5010213" y="2345686"/>
                  <a:pt x="5010936" y="2357245"/>
                  <a:pt x="5010936" y="2370972"/>
                </a:cubicBezTo>
                <a:cubicBezTo>
                  <a:pt x="5010936" y="2396979"/>
                  <a:pt x="5007685" y="2415763"/>
                  <a:pt x="5001183" y="2427322"/>
                </a:cubicBezTo>
                <a:cubicBezTo>
                  <a:pt x="4994681" y="2438881"/>
                  <a:pt x="4986012" y="2444660"/>
                  <a:pt x="4975175" y="2444660"/>
                </a:cubicBezTo>
                <a:lnTo>
                  <a:pt x="4724851" y="2444660"/>
                </a:lnTo>
                <a:lnTo>
                  <a:pt x="4724851" y="2988655"/>
                </a:lnTo>
                <a:cubicBezTo>
                  <a:pt x="4724851" y="3055841"/>
                  <a:pt x="4734784" y="3106593"/>
                  <a:pt x="4754651" y="3140908"/>
                </a:cubicBezTo>
                <a:cubicBezTo>
                  <a:pt x="4774518" y="3175224"/>
                  <a:pt x="4810098" y="3192382"/>
                  <a:pt x="4861391" y="3192382"/>
                </a:cubicBezTo>
                <a:cubicBezTo>
                  <a:pt x="4878007" y="3192382"/>
                  <a:pt x="4892817" y="3190756"/>
                  <a:pt x="4905821" y="3187505"/>
                </a:cubicBezTo>
                <a:cubicBezTo>
                  <a:pt x="4918825" y="3184254"/>
                  <a:pt x="4930384" y="3180823"/>
                  <a:pt x="4940498" y="3177211"/>
                </a:cubicBezTo>
                <a:cubicBezTo>
                  <a:pt x="4950612" y="3173599"/>
                  <a:pt x="4959281" y="3170167"/>
                  <a:pt x="4966506" y="3166916"/>
                </a:cubicBezTo>
                <a:cubicBezTo>
                  <a:pt x="4973730" y="3163665"/>
                  <a:pt x="4980232" y="3162039"/>
                  <a:pt x="4986012" y="3162039"/>
                </a:cubicBezTo>
                <a:cubicBezTo>
                  <a:pt x="4989624" y="3162039"/>
                  <a:pt x="4993055" y="3162943"/>
                  <a:pt x="4996306" y="3164749"/>
                </a:cubicBezTo>
                <a:cubicBezTo>
                  <a:pt x="4999557" y="3166555"/>
                  <a:pt x="5002086" y="3169986"/>
                  <a:pt x="5003892" y="3175043"/>
                </a:cubicBezTo>
                <a:cubicBezTo>
                  <a:pt x="5005698" y="3180101"/>
                  <a:pt x="5007323" y="3186964"/>
                  <a:pt x="5008768" y="3195633"/>
                </a:cubicBezTo>
                <a:cubicBezTo>
                  <a:pt x="5010213" y="3204302"/>
                  <a:pt x="5010936" y="3215139"/>
                  <a:pt x="5010936" y="3228142"/>
                </a:cubicBezTo>
                <a:cubicBezTo>
                  <a:pt x="5010936" y="3249093"/>
                  <a:pt x="5009490" y="3265709"/>
                  <a:pt x="5006601" y="3277991"/>
                </a:cubicBezTo>
                <a:cubicBezTo>
                  <a:pt x="5003711" y="3290272"/>
                  <a:pt x="4999376" y="3299303"/>
                  <a:pt x="4993597" y="3305082"/>
                </a:cubicBezTo>
                <a:cubicBezTo>
                  <a:pt x="4987817" y="3310862"/>
                  <a:pt x="4979148" y="3316280"/>
                  <a:pt x="4967589" y="3321337"/>
                </a:cubicBezTo>
                <a:cubicBezTo>
                  <a:pt x="4956030" y="3326394"/>
                  <a:pt x="4942846" y="3330548"/>
                  <a:pt x="4928036" y="3333799"/>
                </a:cubicBezTo>
                <a:cubicBezTo>
                  <a:pt x="4913226" y="3337050"/>
                  <a:pt x="4897513" y="3339759"/>
                  <a:pt x="4880897" y="3341926"/>
                </a:cubicBezTo>
                <a:cubicBezTo>
                  <a:pt x="4864281" y="3344093"/>
                  <a:pt x="4847665" y="3345177"/>
                  <a:pt x="4831049" y="3345177"/>
                </a:cubicBezTo>
                <a:cubicBezTo>
                  <a:pt x="4780478" y="3345177"/>
                  <a:pt x="4737132" y="3338495"/>
                  <a:pt x="4701010" y="3325130"/>
                </a:cubicBezTo>
                <a:cubicBezTo>
                  <a:pt x="4664888" y="3311765"/>
                  <a:pt x="4635268" y="3291536"/>
                  <a:pt x="4612151" y="3264445"/>
                </a:cubicBezTo>
                <a:cubicBezTo>
                  <a:pt x="4589032" y="3237353"/>
                  <a:pt x="4572236" y="3203038"/>
                  <a:pt x="4561761" y="3161498"/>
                </a:cubicBezTo>
                <a:cubicBezTo>
                  <a:pt x="4551285" y="3119958"/>
                  <a:pt x="4546047" y="3071012"/>
                  <a:pt x="4546047" y="3014662"/>
                </a:cubicBezTo>
                <a:lnTo>
                  <a:pt x="4546047" y="2444660"/>
                </a:lnTo>
                <a:lnTo>
                  <a:pt x="4409507" y="2444660"/>
                </a:lnTo>
                <a:cubicBezTo>
                  <a:pt x="4398670" y="2444660"/>
                  <a:pt x="4390001" y="2438881"/>
                  <a:pt x="4383499" y="2427322"/>
                </a:cubicBezTo>
                <a:cubicBezTo>
                  <a:pt x="4376997" y="2415763"/>
                  <a:pt x="4373746" y="2396979"/>
                  <a:pt x="4373746" y="2370972"/>
                </a:cubicBezTo>
                <a:cubicBezTo>
                  <a:pt x="4373746" y="2357245"/>
                  <a:pt x="4374649" y="2345686"/>
                  <a:pt x="4376455" y="2336295"/>
                </a:cubicBezTo>
                <a:cubicBezTo>
                  <a:pt x="4378261" y="2326903"/>
                  <a:pt x="4380610" y="2319137"/>
                  <a:pt x="4383499" y="2312996"/>
                </a:cubicBezTo>
                <a:cubicBezTo>
                  <a:pt x="4386389" y="2306855"/>
                  <a:pt x="4390182" y="2302521"/>
                  <a:pt x="4394878" y="2299992"/>
                </a:cubicBezTo>
                <a:cubicBezTo>
                  <a:pt x="4399573" y="2297464"/>
                  <a:pt x="4404811" y="2296199"/>
                  <a:pt x="4410591" y="2296199"/>
                </a:cubicBezTo>
                <a:lnTo>
                  <a:pt x="4546047" y="2296199"/>
                </a:lnTo>
                <a:lnTo>
                  <a:pt x="4546047" y="2064297"/>
                </a:lnTo>
                <a:cubicBezTo>
                  <a:pt x="4546047" y="2059240"/>
                  <a:pt x="4547312" y="2054544"/>
                  <a:pt x="4549840" y="2050210"/>
                </a:cubicBezTo>
                <a:cubicBezTo>
                  <a:pt x="4552369" y="2045875"/>
                  <a:pt x="4557064" y="2042083"/>
                  <a:pt x="4563928" y="2038832"/>
                </a:cubicBezTo>
                <a:cubicBezTo>
                  <a:pt x="4570791" y="2035581"/>
                  <a:pt x="4580002" y="2033233"/>
                  <a:pt x="4591561" y="2031788"/>
                </a:cubicBezTo>
                <a:cubicBezTo>
                  <a:pt x="4603120" y="2030343"/>
                  <a:pt x="4617569" y="2029620"/>
                  <a:pt x="4634907" y="2029620"/>
                </a:cubicBezTo>
                <a:close/>
                <a:moveTo>
                  <a:pt x="1559588" y="1924506"/>
                </a:moveTo>
                <a:lnTo>
                  <a:pt x="1859761" y="1924506"/>
                </a:lnTo>
                <a:cubicBezTo>
                  <a:pt x="1890103" y="1924506"/>
                  <a:pt x="1919181" y="1925770"/>
                  <a:pt x="1946995" y="1928299"/>
                </a:cubicBezTo>
                <a:cubicBezTo>
                  <a:pt x="1974809" y="1930827"/>
                  <a:pt x="2007680" y="1936246"/>
                  <a:pt x="2045607" y="1944554"/>
                </a:cubicBezTo>
                <a:cubicBezTo>
                  <a:pt x="2083535" y="1952862"/>
                  <a:pt x="2122185" y="1968394"/>
                  <a:pt x="2161559" y="1991151"/>
                </a:cubicBezTo>
                <a:cubicBezTo>
                  <a:pt x="2200931" y="2013908"/>
                  <a:pt x="2234344" y="2041902"/>
                  <a:pt x="2261796" y="2075134"/>
                </a:cubicBezTo>
                <a:cubicBezTo>
                  <a:pt x="2289249" y="2108366"/>
                  <a:pt x="2310381" y="2146836"/>
                  <a:pt x="2325190" y="2190543"/>
                </a:cubicBezTo>
                <a:cubicBezTo>
                  <a:pt x="2340000" y="2234250"/>
                  <a:pt x="2347406" y="2282473"/>
                  <a:pt x="2347406" y="2335211"/>
                </a:cubicBezTo>
                <a:cubicBezTo>
                  <a:pt x="2347406" y="2405287"/>
                  <a:pt x="2335846" y="2468500"/>
                  <a:pt x="2312728" y="2524850"/>
                </a:cubicBezTo>
                <a:cubicBezTo>
                  <a:pt x="2289611" y="2581201"/>
                  <a:pt x="2256559" y="2629243"/>
                  <a:pt x="2213574" y="2668977"/>
                </a:cubicBezTo>
                <a:cubicBezTo>
                  <a:pt x="2170589" y="2708711"/>
                  <a:pt x="2117851" y="2739414"/>
                  <a:pt x="2055360" y="2761087"/>
                </a:cubicBezTo>
                <a:cubicBezTo>
                  <a:pt x="1992870" y="2782760"/>
                  <a:pt x="1918278" y="2793597"/>
                  <a:pt x="1831585" y="2793597"/>
                </a:cubicBezTo>
                <a:lnTo>
                  <a:pt x="1672288" y="2793597"/>
                </a:lnTo>
                <a:lnTo>
                  <a:pt x="1672288" y="3298580"/>
                </a:lnTo>
                <a:cubicBezTo>
                  <a:pt x="1672288" y="3304360"/>
                  <a:pt x="1670663" y="3309417"/>
                  <a:pt x="1667412" y="3313751"/>
                </a:cubicBezTo>
                <a:cubicBezTo>
                  <a:pt x="1664161" y="3318086"/>
                  <a:pt x="1659104" y="3321518"/>
                  <a:pt x="1652241" y="3324046"/>
                </a:cubicBezTo>
                <a:cubicBezTo>
                  <a:pt x="1645378" y="3326574"/>
                  <a:pt x="1635986" y="3328742"/>
                  <a:pt x="1624065" y="3330548"/>
                </a:cubicBezTo>
                <a:cubicBezTo>
                  <a:pt x="1612146" y="3332354"/>
                  <a:pt x="1597155" y="3333257"/>
                  <a:pt x="1579094" y="3333257"/>
                </a:cubicBezTo>
                <a:cubicBezTo>
                  <a:pt x="1561033" y="3333257"/>
                  <a:pt x="1546042" y="3332354"/>
                  <a:pt x="1534123" y="3330548"/>
                </a:cubicBezTo>
                <a:cubicBezTo>
                  <a:pt x="1522202" y="3328742"/>
                  <a:pt x="1512630" y="3326574"/>
                  <a:pt x="1505406" y="3324046"/>
                </a:cubicBezTo>
                <a:cubicBezTo>
                  <a:pt x="1498181" y="3321518"/>
                  <a:pt x="1493124" y="3318086"/>
                  <a:pt x="1490234" y="3313751"/>
                </a:cubicBezTo>
                <a:cubicBezTo>
                  <a:pt x="1487345" y="3309417"/>
                  <a:pt x="1485900" y="3304360"/>
                  <a:pt x="1485900" y="3298580"/>
                </a:cubicBezTo>
                <a:lnTo>
                  <a:pt x="1485900" y="2004696"/>
                </a:lnTo>
                <a:cubicBezTo>
                  <a:pt x="1485900" y="1975799"/>
                  <a:pt x="1493485" y="1955210"/>
                  <a:pt x="1508657" y="1942928"/>
                </a:cubicBezTo>
                <a:cubicBezTo>
                  <a:pt x="1523827" y="1930647"/>
                  <a:pt x="1540805" y="1924506"/>
                  <a:pt x="1559588" y="1924506"/>
                </a:cubicBezTo>
                <a:close/>
                <a:moveTo>
                  <a:pt x="6373820" y="1817224"/>
                </a:moveTo>
                <a:cubicBezTo>
                  <a:pt x="6391880" y="1817224"/>
                  <a:pt x="6406690" y="1817946"/>
                  <a:pt x="6418250" y="1819391"/>
                </a:cubicBezTo>
                <a:cubicBezTo>
                  <a:pt x="6429808" y="1820836"/>
                  <a:pt x="6438839" y="1823004"/>
                  <a:pt x="6445341" y="1825893"/>
                </a:cubicBezTo>
                <a:cubicBezTo>
                  <a:pt x="6451843" y="1828783"/>
                  <a:pt x="6456539" y="1832395"/>
                  <a:pt x="6459429" y="1836730"/>
                </a:cubicBezTo>
                <a:cubicBezTo>
                  <a:pt x="6462317" y="1841065"/>
                  <a:pt x="6463763" y="1846121"/>
                  <a:pt x="6463763" y="1851901"/>
                </a:cubicBezTo>
                <a:lnTo>
                  <a:pt x="6463763" y="3299664"/>
                </a:lnTo>
                <a:cubicBezTo>
                  <a:pt x="6463763" y="3305443"/>
                  <a:pt x="6462318" y="3310320"/>
                  <a:pt x="6459429" y="3314293"/>
                </a:cubicBezTo>
                <a:cubicBezTo>
                  <a:pt x="6456539" y="3318267"/>
                  <a:pt x="6451843" y="3321698"/>
                  <a:pt x="6445341" y="3324588"/>
                </a:cubicBezTo>
                <a:cubicBezTo>
                  <a:pt x="6438839" y="3327478"/>
                  <a:pt x="6429809" y="3329645"/>
                  <a:pt x="6418250" y="3331090"/>
                </a:cubicBezTo>
                <a:cubicBezTo>
                  <a:pt x="6406690" y="3332535"/>
                  <a:pt x="6391881" y="3333257"/>
                  <a:pt x="6373820" y="3333257"/>
                </a:cubicBezTo>
                <a:cubicBezTo>
                  <a:pt x="6356481" y="3333257"/>
                  <a:pt x="6342033" y="3332535"/>
                  <a:pt x="6330474" y="3331090"/>
                </a:cubicBezTo>
                <a:cubicBezTo>
                  <a:pt x="6318914" y="3329645"/>
                  <a:pt x="6309703" y="3327478"/>
                  <a:pt x="6302840" y="3324588"/>
                </a:cubicBezTo>
                <a:cubicBezTo>
                  <a:pt x="6295977" y="3321698"/>
                  <a:pt x="6291281" y="3318267"/>
                  <a:pt x="6288753" y="3314293"/>
                </a:cubicBezTo>
                <a:cubicBezTo>
                  <a:pt x="6286224" y="3310320"/>
                  <a:pt x="6284960" y="3305443"/>
                  <a:pt x="6284960" y="3299664"/>
                </a:cubicBezTo>
                <a:lnTo>
                  <a:pt x="6284960" y="1851901"/>
                </a:lnTo>
                <a:cubicBezTo>
                  <a:pt x="6284960" y="1846121"/>
                  <a:pt x="6286225" y="1841065"/>
                  <a:pt x="6288753" y="1836730"/>
                </a:cubicBezTo>
                <a:cubicBezTo>
                  <a:pt x="6291281" y="1832395"/>
                  <a:pt x="6295977" y="1828783"/>
                  <a:pt x="6302840" y="1825893"/>
                </a:cubicBezTo>
                <a:cubicBezTo>
                  <a:pt x="6309703" y="1823004"/>
                  <a:pt x="6318914" y="1820836"/>
                  <a:pt x="6330474" y="1819391"/>
                </a:cubicBezTo>
                <a:cubicBezTo>
                  <a:pt x="6342032" y="1817946"/>
                  <a:pt x="6356481" y="1817224"/>
                  <a:pt x="6373820" y="1817224"/>
                </a:cubicBezTo>
                <a:close/>
                <a:moveTo>
                  <a:pt x="1593289" y="950365"/>
                </a:moveTo>
                <a:cubicBezTo>
                  <a:pt x="1544163" y="950365"/>
                  <a:pt x="1501539" y="954519"/>
                  <a:pt x="1465418" y="962828"/>
                </a:cubicBezTo>
                <a:cubicBezTo>
                  <a:pt x="1429295" y="971136"/>
                  <a:pt x="1399314" y="983417"/>
                  <a:pt x="1375474" y="999672"/>
                </a:cubicBezTo>
                <a:cubicBezTo>
                  <a:pt x="1351633" y="1015926"/>
                  <a:pt x="1334115" y="1035432"/>
                  <a:pt x="1322917" y="1058189"/>
                </a:cubicBezTo>
                <a:cubicBezTo>
                  <a:pt x="1311719" y="1080946"/>
                  <a:pt x="1306120" y="1107134"/>
                  <a:pt x="1306120" y="1136754"/>
                </a:cubicBezTo>
                <a:cubicBezTo>
                  <a:pt x="1306120" y="1187325"/>
                  <a:pt x="1322195" y="1227600"/>
                  <a:pt x="1354343" y="1257582"/>
                </a:cubicBezTo>
                <a:cubicBezTo>
                  <a:pt x="1386491" y="1287563"/>
                  <a:pt x="1431463" y="1302553"/>
                  <a:pt x="1489258" y="1302553"/>
                </a:cubicBezTo>
                <a:cubicBezTo>
                  <a:pt x="1536216" y="1302553"/>
                  <a:pt x="1579743" y="1290633"/>
                  <a:pt x="1619838" y="1266793"/>
                </a:cubicBezTo>
                <a:cubicBezTo>
                  <a:pt x="1659934" y="1242952"/>
                  <a:pt x="1702016" y="1206469"/>
                  <a:pt x="1746084" y="1157343"/>
                </a:cubicBezTo>
                <a:lnTo>
                  <a:pt x="1746084" y="950365"/>
                </a:lnTo>
                <a:close/>
                <a:moveTo>
                  <a:pt x="5897870" y="510402"/>
                </a:moveTo>
                <a:cubicBezTo>
                  <a:pt x="5853529" y="510402"/>
                  <a:pt x="5814642" y="518709"/>
                  <a:pt x="5781207" y="535326"/>
                </a:cubicBezTo>
                <a:cubicBezTo>
                  <a:pt x="5747772" y="551942"/>
                  <a:pt x="5719786" y="573976"/>
                  <a:pt x="5697250" y="601429"/>
                </a:cubicBezTo>
                <a:cubicBezTo>
                  <a:pt x="5674713" y="628881"/>
                  <a:pt x="5657267" y="660849"/>
                  <a:pt x="5644913" y="697332"/>
                </a:cubicBezTo>
                <a:cubicBezTo>
                  <a:pt x="5632558" y="733815"/>
                  <a:pt x="5625652" y="771923"/>
                  <a:pt x="5624196" y="811658"/>
                </a:cubicBezTo>
                <a:lnTo>
                  <a:pt x="6156270" y="811658"/>
                </a:lnTo>
                <a:cubicBezTo>
                  <a:pt x="6158438" y="717741"/>
                  <a:pt x="6137538" y="644052"/>
                  <a:pt x="6093571" y="590592"/>
                </a:cubicBezTo>
                <a:cubicBezTo>
                  <a:pt x="6049604" y="537132"/>
                  <a:pt x="5984370" y="510402"/>
                  <a:pt x="5897870" y="510402"/>
                </a:cubicBezTo>
                <a:close/>
                <a:moveTo>
                  <a:pt x="3392794" y="510402"/>
                </a:moveTo>
                <a:cubicBezTo>
                  <a:pt x="3348455" y="510402"/>
                  <a:pt x="3309567" y="518709"/>
                  <a:pt x="3276132" y="535326"/>
                </a:cubicBezTo>
                <a:cubicBezTo>
                  <a:pt x="3242696" y="551942"/>
                  <a:pt x="3214711" y="573976"/>
                  <a:pt x="3192174" y="601429"/>
                </a:cubicBezTo>
                <a:cubicBezTo>
                  <a:pt x="3169638" y="628881"/>
                  <a:pt x="3152192" y="660849"/>
                  <a:pt x="3139838" y="697332"/>
                </a:cubicBezTo>
                <a:cubicBezTo>
                  <a:pt x="3127482" y="733815"/>
                  <a:pt x="3120577" y="771923"/>
                  <a:pt x="3119120" y="811658"/>
                </a:cubicBezTo>
                <a:lnTo>
                  <a:pt x="3651195" y="811658"/>
                </a:lnTo>
                <a:cubicBezTo>
                  <a:pt x="3653362" y="717741"/>
                  <a:pt x="3632463" y="644052"/>
                  <a:pt x="3588495" y="590592"/>
                </a:cubicBezTo>
                <a:cubicBezTo>
                  <a:pt x="3544528" y="537132"/>
                  <a:pt x="3479295" y="510402"/>
                  <a:pt x="3392794" y="510402"/>
                </a:cubicBezTo>
                <a:close/>
                <a:moveTo>
                  <a:pt x="7099705" y="370610"/>
                </a:moveTo>
                <a:cubicBezTo>
                  <a:pt x="7164725" y="370610"/>
                  <a:pt x="7219449" y="381627"/>
                  <a:pt x="7263879" y="403661"/>
                </a:cubicBezTo>
                <a:cubicBezTo>
                  <a:pt x="7308309" y="425696"/>
                  <a:pt x="7344250" y="455135"/>
                  <a:pt x="7371703" y="491979"/>
                </a:cubicBezTo>
                <a:cubicBezTo>
                  <a:pt x="7399156" y="528824"/>
                  <a:pt x="7418842" y="571989"/>
                  <a:pt x="7430762" y="621476"/>
                </a:cubicBezTo>
                <a:cubicBezTo>
                  <a:pt x="7442682" y="670963"/>
                  <a:pt x="7448643" y="730383"/>
                  <a:pt x="7448643" y="799737"/>
                </a:cubicBezTo>
                <a:lnTo>
                  <a:pt x="7448643" y="1394664"/>
                </a:lnTo>
                <a:cubicBezTo>
                  <a:pt x="7448643" y="1400443"/>
                  <a:pt x="7447197" y="1405320"/>
                  <a:pt x="7444307" y="1409293"/>
                </a:cubicBezTo>
                <a:cubicBezTo>
                  <a:pt x="7441419" y="1413266"/>
                  <a:pt x="7436722" y="1416698"/>
                  <a:pt x="7430220" y="1419588"/>
                </a:cubicBezTo>
                <a:cubicBezTo>
                  <a:pt x="7423719" y="1422478"/>
                  <a:pt x="7414687" y="1424645"/>
                  <a:pt x="7403129" y="1426090"/>
                </a:cubicBezTo>
                <a:cubicBezTo>
                  <a:pt x="7391570" y="1427535"/>
                  <a:pt x="7377121" y="1428257"/>
                  <a:pt x="7359783" y="1428257"/>
                </a:cubicBezTo>
                <a:cubicBezTo>
                  <a:pt x="7341722" y="1428257"/>
                  <a:pt x="7326911" y="1427535"/>
                  <a:pt x="7315353" y="1426090"/>
                </a:cubicBezTo>
                <a:cubicBezTo>
                  <a:pt x="7303794" y="1424645"/>
                  <a:pt x="7294763" y="1422478"/>
                  <a:pt x="7288261" y="1419588"/>
                </a:cubicBezTo>
                <a:cubicBezTo>
                  <a:pt x="7281759" y="1416698"/>
                  <a:pt x="7277063" y="1413266"/>
                  <a:pt x="7274174" y="1409293"/>
                </a:cubicBezTo>
                <a:cubicBezTo>
                  <a:pt x="7271285" y="1405320"/>
                  <a:pt x="7269839" y="1400443"/>
                  <a:pt x="7269839" y="1394664"/>
                </a:cubicBezTo>
                <a:lnTo>
                  <a:pt x="7269839" y="823578"/>
                </a:lnTo>
                <a:cubicBezTo>
                  <a:pt x="7269839" y="767950"/>
                  <a:pt x="7265505" y="723159"/>
                  <a:pt x="7256835" y="689205"/>
                </a:cubicBezTo>
                <a:cubicBezTo>
                  <a:pt x="7248166" y="655250"/>
                  <a:pt x="7235524" y="625992"/>
                  <a:pt x="7218907" y="601429"/>
                </a:cubicBezTo>
                <a:cubicBezTo>
                  <a:pt x="7202291" y="576866"/>
                  <a:pt x="7180799" y="558083"/>
                  <a:pt x="7154430" y="545078"/>
                </a:cubicBezTo>
                <a:cubicBezTo>
                  <a:pt x="7128061" y="532075"/>
                  <a:pt x="7097538" y="525573"/>
                  <a:pt x="7062861" y="525573"/>
                </a:cubicBezTo>
                <a:cubicBezTo>
                  <a:pt x="7018070" y="525573"/>
                  <a:pt x="6973279" y="541466"/>
                  <a:pt x="6928488" y="573253"/>
                </a:cubicBezTo>
                <a:cubicBezTo>
                  <a:pt x="6883697" y="605041"/>
                  <a:pt x="6836739" y="651638"/>
                  <a:pt x="6787613" y="713045"/>
                </a:cubicBezTo>
                <a:lnTo>
                  <a:pt x="6787613" y="1394664"/>
                </a:lnTo>
                <a:cubicBezTo>
                  <a:pt x="6787613" y="1400443"/>
                  <a:pt x="6786167" y="1405320"/>
                  <a:pt x="6783279" y="1409293"/>
                </a:cubicBezTo>
                <a:cubicBezTo>
                  <a:pt x="6780389" y="1413266"/>
                  <a:pt x="6775693" y="1416698"/>
                  <a:pt x="6769191" y="1419588"/>
                </a:cubicBezTo>
                <a:cubicBezTo>
                  <a:pt x="6762689" y="1422478"/>
                  <a:pt x="6753658" y="1424645"/>
                  <a:pt x="6742099" y="1426090"/>
                </a:cubicBezTo>
                <a:cubicBezTo>
                  <a:pt x="6730541" y="1427535"/>
                  <a:pt x="6715730" y="1428257"/>
                  <a:pt x="6697669" y="1428257"/>
                </a:cubicBezTo>
                <a:cubicBezTo>
                  <a:pt x="6680331" y="1428257"/>
                  <a:pt x="6665882" y="1427535"/>
                  <a:pt x="6654323" y="1426090"/>
                </a:cubicBezTo>
                <a:cubicBezTo>
                  <a:pt x="6642765" y="1424645"/>
                  <a:pt x="6633553" y="1422478"/>
                  <a:pt x="6626690" y="1419588"/>
                </a:cubicBezTo>
                <a:cubicBezTo>
                  <a:pt x="6619827" y="1416698"/>
                  <a:pt x="6615131" y="1413266"/>
                  <a:pt x="6612603" y="1409293"/>
                </a:cubicBezTo>
                <a:cubicBezTo>
                  <a:pt x="6610074" y="1405320"/>
                  <a:pt x="6608810" y="1400443"/>
                  <a:pt x="6608810" y="1394664"/>
                </a:cubicBezTo>
                <a:lnTo>
                  <a:pt x="6608810" y="419374"/>
                </a:lnTo>
                <a:cubicBezTo>
                  <a:pt x="6608810" y="413595"/>
                  <a:pt x="6609893" y="408719"/>
                  <a:pt x="6612061" y="404745"/>
                </a:cubicBezTo>
                <a:cubicBezTo>
                  <a:pt x="6614228" y="400772"/>
                  <a:pt x="6618563" y="397160"/>
                  <a:pt x="6625065" y="393909"/>
                </a:cubicBezTo>
                <a:cubicBezTo>
                  <a:pt x="6631567" y="390658"/>
                  <a:pt x="6639875" y="388490"/>
                  <a:pt x="6649989" y="387407"/>
                </a:cubicBezTo>
                <a:cubicBezTo>
                  <a:pt x="6660103" y="386323"/>
                  <a:pt x="6673467" y="385781"/>
                  <a:pt x="6690084" y="385781"/>
                </a:cubicBezTo>
                <a:cubicBezTo>
                  <a:pt x="6705977" y="385781"/>
                  <a:pt x="6719163" y="386323"/>
                  <a:pt x="6729637" y="387407"/>
                </a:cubicBezTo>
                <a:cubicBezTo>
                  <a:pt x="6740113" y="388490"/>
                  <a:pt x="6748240" y="390658"/>
                  <a:pt x="6754019" y="393909"/>
                </a:cubicBezTo>
                <a:cubicBezTo>
                  <a:pt x="6759799" y="397160"/>
                  <a:pt x="6763953" y="400772"/>
                  <a:pt x="6766481" y="404745"/>
                </a:cubicBezTo>
                <a:cubicBezTo>
                  <a:pt x="6769011" y="408719"/>
                  <a:pt x="6770275" y="413595"/>
                  <a:pt x="6770275" y="419374"/>
                </a:cubicBezTo>
                <a:lnTo>
                  <a:pt x="6770275" y="548330"/>
                </a:lnTo>
                <a:cubicBezTo>
                  <a:pt x="6825179" y="486922"/>
                  <a:pt x="6879904" y="441951"/>
                  <a:pt x="6934448" y="413415"/>
                </a:cubicBezTo>
                <a:cubicBezTo>
                  <a:pt x="6988993" y="384878"/>
                  <a:pt x="7044077" y="370610"/>
                  <a:pt x="7099705" y="370610"/>
                </a:cubicBezTo>
                <a:close/>
                <a:moveTo>
                  <a:pt x="5907030" y="370610"/>
                </a:moveTo>
                <a:cubicBezTo>
                  <a:pt x="5983608" y="370610"/>
                  <a:pt x="6048808" y="382891"/>
                  <a:pt x="6102629" y="407454"/>
                </a:cubicBezTo>
                <a:cubicBezTo>
                  <a:pt x="6156451" y="432017"/>
                  <a:pt x="6200700" y="465069"/>
                  <a:pt x="6235377" y="506609"/>
                </a:cubicBezTo>
                <a:cubicBezTo>
                  <a:pt x="6270054" y="548149"/>
                  <a:pt x="6295520" y="596913"/>
                  <a:pt x="6311775" y="652902"/>
                </a:cubicBezTo>
                <a:cubicBezTo>
                  <a:pt x="6328030" y="708891"/>
                  <a:pt x="6336157" y="768673"/>
                  <a:pt x="6336157" y="832247"/>
                </a:cubicBezTo>
                <a:lnTo>
                  <a:pt x="6336157" y="864757"/>
                </a:lnTo>
                <a:cubicBezTo>
                  <a:pt x="6336157" y="892932"/>
                  <a:pt x="6329082" y="912979"/>
                  <a:pt x="6314933" y="924899"/>
                </a:cubicBezTo>
                <a:cubicBezTo>
                  <a:pt x="6300783" y="936820"/>
                  <a:pt x="6284633" y="942780"/>
                  <a:pt x="6266482" y="942780"/>
                </a:cubicBezTo>
                <a:lnTo>
                  <a:pt x="5624196" y="942780"/>
                </a:lnTo>
                <a:cubicBezTo>
                  <a:pt x="5624196" y="996963"/>
                  <a:pt x="5629640" y="1045727"/>
                  <a:pt x="5640527" y="1089073"/>
                </a:cubicBezTo>
                <a:cubicBezTo>
                  <a:pt x="5651415" y="1132419"/>
                  <a:pt x="5669562" y="1169625"/>
                  <a:pt x="5694972" y="1200690"/>
                </a:cubicBezTo>
                <a:cubicBezTo>
                  <a:pt x="5720381" y="1231754"/>
                  <a:pt x="5753414" y="1255595"/>
                  <a:pt x="5794067" y="1272211"/>
                </a:cubicBezTo>
                <a:cubicBezTo>
                  <a:pt x="5834721" y="1288827"/>
                  <a:pt x="5884448" y="1297135"/>
                  <a:pt x="5943248" y="1297135"/>
                </a:cubicBezTo>
                <a:cubicBezTo>
                  <a:pt x="5989710" y="1297135"/>
                  <a:pt x="6031088" y="1293342"/>
                  <a:pt x="6067386" y="1285757"/>
                </a:cubicBezTo>
                <a:cubicBezTo>
                  <a:pt x="6103682" y="1278171"/>
                  <a:pt x="6135080" y="1269682"/>
                  <a:pt x="6161579" y="1260291"/>
                </a:cubicBezTo>
                <a:cubicBezTo>
                  <a:pt x="6188078" y="1250899"/>
                  <a:pt x="6209857" y="1242410"/>
                  <a:pt x="6226919" y="1234825"/>
                </a:cubicBezTo>
                <a:cubicBezTo>
                  <a:pt x="6243981" y="1227239"/>
                  <a:pt x="6256869" y="1223446"/>
                  <a:pt x="6265584" y="1223446"/>
                </a:cubicBezTo>
                <a:cubicBezTo>
                  <a:pt x="6270664" y="1223446"/>
                  <a:pt x="6275199" y="1224711"/>
                  <a:pt x="6279189" y="1227239"/>
                </a:cubicBezTo>
                <a:cubicBezTo>
                  <a:pt x="6283179" y="1229768"/>
                  <a:pt x="6286264" y="1233561"/>
                  <a:pt x="6288442" y="1238618"/>
                </a:cubicBezTo>
                <a:cubicBezTo>
                  <a:pt x="6290621" y="1243675"/>
                  <a:pt x="6292255" y="1250718"/>
                  <a:pt x="6293345" y="1259749"/>
                </a:cubicBezTo>
                <a:cubicBezTo>
                  <a:pt x="6294433" y="1268779"/>
                  <a:pt x="6294978" y="1279796"/>
                  <a:pt x="6294978" y="1292800"/>
                </a:cubicBezTo>
                <a:cubicBezTo>
                  <a:pt x="6294978" y="1302192"/>
                  <a:pt x="6294617" y="1310319"/>
                  <a:pt x="6293894" y="1317183"/>
                </a:cubicBezTo>
                <a:cubicBezTo>
                  <a:pt x="6293172" y="1324046"/>
                  <a:pt x="6292269" y="1330186"/>
                  <a:pt x="6291185" y="1335605"/>
                </a:cubicBezTo>
                <a:cubicBezTo>
                  <a:pt x="6290102" y="1341023"/>
                  <a:pt x="6288295" y="1345899"/>
                  <a:pt x="6285767" y="1350234"/>
                </a:cubicBezTo>
                <a:cubicBezTo>
                  <a:pt x="6283239" y="1354569"/>
                  <a:pt x="6279988" y="1358723"/>
                  <a:pt x="6276014" y="1362696"/>
                </a:cubicBezTo>
                <a:cubicBezTo>
                  <a:pt x="6272041" y="1366669"/>
                  <a:pt x="6260301" y="1373171"/>
                  <a:pt x="6240795" y="1382202"/>
                </a:cubicBezTo>
                <a:cubicBezTo>
                  <a:pt x="6221290" y="1391232"/>
                  <a:pt x="6196005" y="1400082"/>
                  <a:pt x="6164940" y="1408751"/>
                </a:cubicBezTo>
                <a:cubicBezTo>
                  <a:pt x="6133875" y="1417421"/>
                  <a:pt x="6097934" y="1425187"/>
                  <a:pt x="6057116" y="1432050"/>
                </a:cubicBezTo>
                <a:cubicBezTo>
                  <a:pt x="6016298" y="1438913"/>
                  <a:pt x="5972772" y="1442345"/>
                  <a:pt x="5926536" y="1442345"/>
                </a:cubicBezTo>
                <a:cubicBezTo>
                  <a:pt x="5846345" y="1442345"/>
                  <a:pt x="5776088" y="1431147"/>
                  <a:pt x="5715765" y="1408751"/>
                </a:cubicBezTo>
                <a:cubicBezTo>
                  <a:pt x="5655441" y="1386356"/>
                  <a:pt x="5604690" y="1353124"/>
                  <a:pt x="5563511" y="1309055"/>
                </a:cubicBezTo>
                <a:cubicBezTo>
                  <a:pt x="5522332" y="1264986"/>
                  <a:pt x="5491267" y="1209720"/>
                  <a:pt x="5470317" y="1143256"/>
                </a:cubicBezTo>
                <a:cubicBezTo>
                  <a:pt x="5449366" y="1076792"/>
                  <a:pt x="5438891" y="999491"/>
                  <a:pt x="5438891" y="911354"/>
                </a:cubicBezTo>
                <a:cubicBezTo>
                  <a:pt x="5438891" y="827551"/>
                  <a:pt x="5449727" y="752237"/>
                  <a:pt x="5471400" y="685412"/>
                </a:cubicBezTo>
                <a:cubicBezTo>
                  <a:pt x="5493074" y="618586"/>
                  <a:pt x="5524319" y="561875"/>
                  <a:pt x="5565137" y="515278"/>
                </a:cubicBezTo>
                <a:cubicBezTo>
                  <a:pt x="5605954" y="468681"/>
                  <a:pt x="5655261" y="432920"/>
                  <a:pt x="5713056" y="407996"/>
                </a:cubicBezTo>
                <a:cubicBezTo>
                  <a:pt x="5770850" y="383072"/>
                  <a:pt x="5835509" y="370610"/>
                  <a:pt x="5907030" y="370610"/>
                </a:cubicBezTo>
                <a:close/>
                <a:moveTo>
                  <a:pt x="3401955" y="370610"/>
                </a:moveTo>
                <a:cubicBezTo>
                  <a:pt x="3478533" y="370610"/>
                  <a:pt x="3543733" y="382891"/>
                  <a:pt x="3597554" y="407454"/>
                </a:cubicBezTo>
                <a:cubicBezTo>
                  <a:pt x="3651376" y="432017"/>
                  <a:pt x="3695625" y="465069"/>
                  <a:pt x="3730302" y="506609"/>
                </a:cubicBezTo>
                <a:cubicBezTo>
                  <a:pt x="3764979" y="548149"/>
                  <a:pt x="3790445" y="596913"/>
                  <a:pt x="3806699" y="652902"/>
                </a:cubicBezTo>
                <a:cubicBezTo>
                  <a:pt x="3822954" y="708891"/>
                  <a:pt x="3831082" y="768673"/>
                  <a:pt x="3831082" y="832247"/>
                </a:cubicBezTo>
                <a:lnTo>
                  <a:pt x="3831082" y="864757"/>
                </a:lnTo>
                <a:cubicBezTo>
                  <a:pt x="3831082" y="892932"/>
                  <a:pt x="3824007" y="912979"/>
                  <a:pt x="3809857" y="924899"/>
                </a:cubicBezTo>
                <a:cubicBezTo>
                  <a:pt x="3795708" y="936820"/>
                  <a:pt x="3779557" y="942780"/>
                  <a:pt x="3761406" y="942780"/>
                </a:cubicBezTo>
                <a:lnTo>
                  <a:pt x="3119120" y="942780"/>
                </a:lnTo>
                <a:cubicBezTo>
                  <a:pt x="3119120" y="996963"/>
                  <a:pt x="3124564" y="1045727"/>
                  <a:pt x="3135452" y="1089073"/>
                </a:cubicBezTo>
                <a:cubicBezTo>
                  <a:pt x="3146339" y="1132419"/>
                  <a:pt x="3164488" y="1169625"/>
                  <a:pt x="3189897" y="1200690"/>
                </a:cubicBezTo>
                <a:cubicBezTo>
                  <a:pt x="3215306" y="1231754"/>
                  <a:pt x="3248339" y="1255595"/>
                  <a:pt x="3288992" y="1272211"/>
                </a:cubicBezTo>
                <a:cubicBezTo>
                  <a:pt x="3329646" y="1288827"/>
                  <a:pt x="3379373" y="1297135"/>
                  <a:pt x="3438173" y="1297135"/>
                </a:cubicBezTo>
                <a:cubicBezTo>
                  <a:pt x="3484634" y="1297135"/>
                  <a:pt x="3526013" y="1293342"/>
                  <a:pt x="3562310" y="1285757"/>
                </a:cubicBezTo>
                <a:cubicBezTo>
                  <a:pt x="3598607" y="1278171"/>
                  <a:pt x="3630004" y="1269682"/>
                  <a:pt x="3656503" y="1260291"/>
                </a:cubicBezTo>
                <a:cubicBezTo>
                  <a:pt x="3683002" y="1250899"/>
                  <a:pt x="3704783" y="1242410"/>
                  <a:pt x="3721845" y="1234825"/>
                </a:cubicBezTo>
                <a:cubicBezTo>
                  <a:pt x="3738907" y="1227239"/>
                  <a:pt x="3751794" y="1223446"/>
                  <a:pt x="3760509" y="1223446"/>
                </a:cubicBezTo>
                <a:cubicBezTo>
                  <a:pt x="3765588" y="1223446"/>
                  <a:pt x="3770123" y="1224711"/>
                  <a:pt x="3774114" y="1227239"/>
                </a:cubicBezTo>
                <a:cubicBezTo>
                  <a:pt x="3778105" y="1229768"/>
                  <a:pt x="3781188" y="1233561"/>
                  <a:pt x="3783367" y="1238618"/>
                </a:cubicBezTo>
                <a:cubicBezTo>
                  <a:pt x="3785545" y="1243675"/>
                  <a:pt x="3787180" y="1250718"/>
                  <a:pt x="3788269" y="1259749"/>
                </a:cubicBezTo>
                <a:cubicBezTo>
                  <a:pt x="3789358" y="1268779"/>
                  <a:pt x="3789903" y="1279796"/>
                  <a:pt x="3789903" y="1292800"/>
                </a:cubicBezTo>
                <a:cubicBezTo>
                  <a:pt x="3789903" y="1302192"/>
                  <a:pt x="3789541" y="1310319"/>
                  <a:pt x="3788820" y="1317183"/>
                </a:cubicBezTo>
                <a:cubicBezTo>
                  <a:pt x="3788096" y="1324046"/>
                  <a:pt x="3787194" y="1330186"/>
                  <a:pt x="3786110" y="1335605"/>
                </a:cubicBezTo>
                <a:cubicBezTo>
                  <a:pt x="3785027" y="1341023"/>
                  <a:pt x="3783220" y="1345899"/>
                  <a:pt x="3780692" y="1350234"/>
                </a:cubicBezTo>
                <a:cubicBezTo>
                  <a:pt x="3778163" y="1354569"/>
                  <a:pt x="3774912" y="1358723"/>
                  <a:pt x="3770939" y="1362696"/>
                </a:cubicBezTo>
                <a:cubicBezTo>
                  <a:pt x="3766965" y="1366669"/>
                  <a:pt x="3755226" y="1373171"/>
                  <a:pt x="3735720" y="1382202"/>
                </a:cubicBezTo>
                <a:cubicBezTo>
                  <a:pt x="3716214" y="1391232"/>
                  <a:pt x="3690929" y="1400082"/>
                  <a:pt x="3659864" y="1408751"/>
                </a:cubicBezTo>
                <a:cubicBezTo>
                  <a:pt x="3628799" y="1417421"/>
                  <a:pt x="3592858" y="1425187"/>
                  <a:pt x="3552041" y="1432050"/>
                </a:cubicBezTo>
                <a:cubicBezTo>
                  <a:pt x="3511223" y="1438913"/>
                  <a:pt x="3467696" y="1442345"/>
                  <a:pt x="3421460" y="1442345"/>
                </a:cubicBezTo>
                <a:cubicBezTo>
                  <a:pt x="3341270" y="1442345"/>
                  <a:pt x="3271013" y="1431147"/>
                  <a:pt x="3210689" y="1408751"/>
                </a:cubicBezTo>
                <a:cubicBezTo>
                  <a:pt x="3150366" y="1386356"/>
                  <a:pt x="3099615" y="1353124"/>
                  <a:pt x="3058436" y="1309055"/>
                </a:cubicBezTo>
                <a:cubicBezTo>
                  <a:pt x="3017257" y="1264986"/>
                  <a:pt x="2986192" y="1209720"/>
                  <a:pt x="2965242" y="1143256"/>
                </a:cubicBezTo>
                <a:cubicBezTo>
                  <a:pt x="2944291" y="1076792"/>
                  <a:pt x="2933815" y="999491"/>
                  <a:pt x="2933815" y="911354"/>
                </a:cubicBezTo>
                <a:cubicBezTo>
                  <a:pt x="2933815" y="827551"/>
                  <a:pt x="2944652" y="752237"/>
                  <a:pt x="2966325" y="685412"/>
                </a:cubicBezTo>
                <a:cubicBezTo>
                  <a:pt x="2987998" y="618586"/>
                  <a:pt x="3019244" y="561875"/>
                  <a:pt x="3060062" y="515278"/>
                </a:cubicBezTo>
                <a:cubicBezTo>
                  <a:pt x="3100879" y="468681"/>
                  <a:pt x="3150185" y="432920"/>
                  <a:pt x="3207981" y="407996"/>
                </a:cubicBezTo>
                <a:cubicBezTo>
                  <a:pt x="3265776" y="383072"/>
                  <a:pt x="3330433" y="370610"/>
                  <a:pt x="3401955" y="370610"/>
                </a:cubicBezTo>
                <a:close/>
                <a:moveTo>
                  <a:pt x="2683928" y="370610"/>
                </a:moveTo>
                <a:cubicBezTo>
                  <a:pt x="2693320" y="370610"/>
                  <a:pt x="2703976" y="371152"/>
                  <a:pt x="2715896" y="372236"/>
                </a:cubicBezTo>
                <a:cubicBezTo>
                  <a:pt x="2727817" y="373319"/>
                  <a:pt x="2740279" y="375306"/>
                  <a:pt x="2753283" y="378196"/>
                </a:cubicBezTo>
                <a:cubicBezTo>
                  <a:pt x="2766286" y="381086"/>
                  <a:pt x="2778026" y="384337"/>
                  <a:pt x="2788501" y="387948"/>
                </a:cubicBezTo>
                <a:cubicBezTo>
                  <a:pt x="2798976" y="391561"/>
                  <a:pt x="2806381" y="395173"/>
                  <a:pt x="2810716" y="398785"/>
                </a:cubicBezTo>
                <a:cubicBezTo>
                  <a:pt x="2815051" y="402397"/>
                  <a:pt x="2817940" y="405829"/>
                  <a:pt x="2819385" y="409080"/>
                </a:cubicBezTo>
                <a:cubicBezTo>
                  <a:pt x="2820830" y="412331"/>
                  <a:pt x="2822094" y="416485"/>
                  <a:pt x="2823178" y="421542"/>
                </a:cubicBezTo>
                <a:cubicBezTo>
                  <a:pt x="2824262" y="426599"/>
                  <a:pt x="2824984" y="434004"/>
                  <a:pt x="2825346" y="443757"/>
                </a:cubicBezTo>
                <a:cubicBezTo>
                  <a:pt x="2825707" y="453510"/>
                  <a:pt x="2825887" y="466694"/>
                  <a:pt x="2825887" y="483310"/>
                </a:cubicBezTo>
                <a:cubicBezTo>
                  <a:pt x="2825887" y="499204"/>
                  <a:pt x="2825526" y="512569"/>
                  <a:pt x="2824804" y="523406"/>
                </a:cubicBezTo>
                <a:cubicBezTo>
                  <a:pt x="2824081" y="534242"/>
                  <a:pt x="2822636" y="542731"/>
                  <a:pt x="2820469" y="548871"/>
                </a:cubicBezTo>
                <a:cubicBezTo>
                  <a:pt x="2818302" y="555012"/>
                  <a:pt x="2815593" y="559708"/>
                  <a:pt x="2812342" y="562959"/>
                </a:cubicBezTo>
                <a:cubicBezTo>
                  <a:pt x="2809090" y="566210"/>
                  <a:pt x="2804575" y="567835"/>
                  <a:pt x="2798796" y="567835"/>
                </a:cubicBezTo>
                <a:cubicBezTo>
                  <a:pt x="2793016" y="567835"/>
                  <a:pt x="2785972" y="566210"/>
                  <a:pt x="2777665" y="562959"/>
                </a:cubicBezTo>
                <a:cubicBezTo>
                  <a:pt x="2769357" y="559708"/>
                  <a:pt x="2759965" y="556457"/>
                  <a:pt x="2749489" y="553206"/>
                </a:cubicBezTo>
                <a:cubicBezTo>
                  <a:pt x="2739014" y="549955"/>
                  <a:pt x="2727275" y="546885"/>
                  <a:pt x="2714271" y="543995"/>
                </a:cubicBezTo>
                <a:cubicBezTo>
                  <a:pt x="2701267" y="541105"/>
                  <a:pt x="2687179" y="539660"/>
                  <a:pt x="2672009" y="539660"/>
                </a:cubicBezTo>
                <a:cubicBezTo>
                  <a:pt x="2653947" y="539660"/>
                  <a:pt x="2636248" y="543272"/>
                  <a:pt x="2618909" y="550497"/>
                </a:cubicBezTo>
                <a:cubicBezTo>
                  <a:pt x="2601571" y="557721"/>
                  <a:pt x="2583330" y="569641"/>
                  <a:pt x="2564185" y="586257"/>
                </a:cubicBezTo>
                <a:cubicBezTo>
                  <a:pt x="2545040" y="602874"/>
                  <a:pt x="2524993" y="624908"/>
                  <a:pt x="2504042" y="652360"/>
                </a:cubicBezTo>
                <a:cubicBezTo>
                  <a:pt x="2483091" y="679813"/>
                  <a:pt x="2459973" y="713406"/>
                  <a:pt x="2434689" y="753140"/>
                </a:cubicBezTo>
                <a:lnTo>
                  <a:pt x="2434689" y="1394664"/>
                </a:lnTo>
                <a:cubicBezTo>
                  <a:pt x="2434689" y="1400443"/>
                  <a:pt x="2433243" y="1405320"/>
                  <a:pt x="2430353" y="1409293"/>
                </a:cubicBezTo>
                <a:cubicBezTo>
                  <a:pt x="2427464" y="1413266"/>
                  <a:pt x="2422768" y="1416698"/>
                  <a:pt x="2416266" y="1419588"/>
                </a:cubicBezTo>
                <a:cubicBezTo>
                  <a:pt x="2409764" y="1422478"/>
                  <a:pt x="2400733" y="1424645"/>
                  <a:pt x="2389174" y="1426090"/>
                </a:cubicBezTo>
                <a:cubicBezTo>
                  <a:pt x="2377616" y="1427535"/>
                  <a:pt x="2362805" y="1428257"/>
                  <a:pt x="2344745" y="1428257"/>
                </a:cubicBezTo>
                <a:cubicBezTo>
                  <a:pt x="2327406" y="1428257"/>
                  <a:pt x="2312957" y="1427535"/>
                  <a:pt x="2301399" y="1426090"/>
                </a:cubicBezTo>
                <a:cubicBezTo>
                  <a:pt x="2289839" y="1424645"/>
                  <a:pt x="2280629" y="1422478"/>
                  <a:pt x="2273765" y="1419588"/>
                </a:cubicBezTo>
                <a:cubicBezTo>
                  <a:pt x="2266902" y="1416698"/>
                  <a:pt x="2262206" y="1413266"/>
                  <a:pt x="2259678" y="1409293"/>
                </a:cubicBezTo>
                <a:cubicBezTo>
                  <a:pt x="2257149" y="1405320"/>
                  <a:pt x="2255885" y="1400443"/>
                  <a:pt x="2255885" y="1394664"/>
                </a:cubicBezTo>
                <a:lnTo>
                  <a:pt x="2255885" y="419374"/>
                </a:lnTo>
                <a:cubicBezTo>
                  <a:pt x="2255885" y="413595"/>
                  <a:pt x="2256969" y="408719"/>
                  <a:pt x="2259136" y="404745"/>
                </a:cubicBezTo>
                <a:cubicBezTo>
                  <a:pt x="2261303" y="400772"/>
                  <a:pt x="2265639" y="397160"/>
                  <a:pt x="2272140" y="393909"/>
                </a:cubicBezTo>
                <a:cubicBezTo>
                  <a:pt x="2278641" y="390658"/>
                  <a:pt x="2286949" y="388490"/>
                  <a:pt x="2297064" y="387407"/>
                </a:cubicBezTo>
                <a:cubicBezTo>
                  <a:pt x="2307178" y="386323"/>
                  <a:pt x="2320543" y="385781"/>
                  <a:pt x="2337159" y="385781"/>
                </a:cubicBezTo>
                <a:cubicBezTo>
                  <a:pt x="2353053" y="385781"/>
                  <a:pt x="2366237" y="386323"/>
                  <a:pt x="2376712" y="387407"/>
                </a:cubicBezTo>
                <a:cubicBezTo>
                  <a:pt x="2387187" y="388490"/>
                  <a:pt x="2395315" y="390658"/>
                  <a:pt x="2401094" y="393909"/>
                </a:cubicBezTo>
                <a:cubicBezTo>
                  <a:pt x="2406874" y="397160"/>
                  <a:pt x="2411028" y="400772"/>
                  <a:pt x="2413556" y="404745"/>
                </a:cubicBezTo>
                <a:cubicBezTo>
                  <a:pt x="2416085" y="408719"/>
                  <a:pt x="2417349" y="413595"/>
                  <a:pt x="2417349" y="419374"/>
                </a:cubicBezTo>
                <a:lnTo>
                  <a:pt x="2417349" y="561333"/>
                </a:lnTo>
                <a:cubicBezTo>
                  <a:pt x="2444079" y="522322"/>
                  <a:pt x="2469184" y="490535"/>
                  <a:pt x="2492663" y="465972"/>
                </a:cubicBezTo>
                <a:cubicBezTo>
                  <a:pt x="2516142" y="441409"/>
                  <a:pt x="2538358" y="422084"/>
                  <a:pt x="2559308" y="407996"/>
                </a:cubicBezTo>
                <a:cubicBezTo>
                  <a:pt x="2580259" y="393909"/>
                  <a:pt x="2601029" y="384156"/>
                  <a:pt x="2621618" y="378738"/>
                </a:cubicBezTo>
                <a:cubicBezTo>
                  <a:pt x="2642208" y="373319"/>
                  <a:pt x="2662978" y="370610"/>
                  <a:pt x="2683928" y="370610"/>
                </a:cubicBezTo>
                <a:close/>
                <a:moveTo>
                  <a:pt x="1539106" y="370610"/>
                </a:moveTo>
                <a:cubicBezTo>
                  <a:pt x="1609182" y="370610"/>
                  <a:pt x="1668783" y="378557"/>
                  <a:pt x="1717909" y="394451"/>
                </a:cubicBezTo>
                <a:cubicBezTo>
                  <a:pt x="1767035" y="410344"/>
                  <a:pt x="1806769" y="433643"/>
                  <a:pt x="1837111" y="464346"/>
                </a:cubicBezTo>
                <a:cubicBezTo>
                  <a:pt x="1867453" y="495050"/>
                  <a:pt x="1889488" y="533158"/>
                  <a:pt x="1903214" y="578672"/>
                </a:cubicBezTo>
                <a:cubicBezTo>
                  <a:pt x="1916940" y="624185"/>
                  <a:pt x="1923803" y="677284"/>
                  <a:pt x="1923803" y="737969"/>
                </a:cubicBezTo>
                <a:lnTo>
                  <a:pt x="1923803" y="1395748"/>
                </a:lnTo>
                <a:cubicBezTo>
                  <a:pt x="1923803" y="1404417"/>
                  <a:pt x="1920914" y="1410919"/>
                  <a:pt x="1915134" y="1415253"/>
                </a:cubicBezTo>
                <a:cubicBezTo>
                  <a:pt x="1909355" y="1419588"/>
                  <a:pt x="1901408" y="1422839"/>
                  <a:pt x="1891294" y="1425006"/>
                </a:cubicBezTo>
                <a:cubicBezTo>
                  <a:pt x="1881180" y="1427173"/>
                  <a:pt x="1866370" y="1428257"/>
                  <a:pt x="1846864" y="1428257"/>
                </a:cubicBezTo>
                <a:cubicBezTo>
                  <a:pt x="1828081" y="1428257"/>
                  <a:pt x="1813090" y="1427173"/>
                  <a:pt x="1801892" y="1425006"/>
                </a:cubicBezTo>
                <a:cubicBezTo>
                  <a:pt x="1790695" y="1422839"/>
                  <a:pt x="1782567" y="1419588"/>
                  <a:pt x="1777510" y="1415253"/>
                </a:cubicBezTo>
                <a:cubicBezTo>
                  <a:pt x="1772453" y="1410919"/>
                  <a:pt x="1769925" y="1404417"/>
                  <a:pt x="1769925" y="1395748"/>
                </a:cubicBezTo>
                <a:lnTo>
                  <a:pt x="1769925" y="1298219"/>
                </a:lnTo>
                <a:cubicBezTo>
                  <a:pt x="1727300" y="1343732"/>
                  <a:pt x="1679801" y="1379131"/>
                  <a:pt x="1627424" y="1404417"/>
                </a:cubicBezTo>
                <a:cubicBezTo>
                  <a:pt x="1575047" y="1429702"/>
                  <a:pt x="1519600" y="1442345"/>
                  <a:pt x="1461082" y="1442345"/>
                </a:cubicBezTo>
                <a:cubicBezTo>
                  <a:pt x="1409790" y="1442345"/>
                  <a:pt x="1363373" y="1435662"/>
                  <a:pt x="1321833" y="1422297"/>
                </a:cubicBezTo>
                <a:cubicBezTo>
                  <a:pt x="1280293" y="1408932"/>
                  <a:pt x="1244894" y="1389607"/>
                  <a:pt x="1215635" y="1364322"/>
                </a:cubicBezTo>
                <a:cubicBezTo>
                  <a:pt x="1186376" y="1339036"/>
                  <a:pt x="1163620" y="1307972"/>
                  <a:pt x="1147364" y="1271127"/>
                </a:cubicBezTo>
                <a:cubicBezTo>
                  <a:pt x="1131110" y="1234283"/>
                  <a:pt x="1122982" y="1192382"/>
                  <a:pt x="1122982" y="1145423"/>
                </a:cubicBezTo>
                <a:cubicBezTo>
                  <a:pt x="1122982" y="1090518"/>
                  <a:pt x="1134180" y="1042837"/>
                  <a:pt x="1156576" y="1002381"/>
                </a:cubicBezTo>
                <a:cubicBezTo>
                  <a:pt x="1178972" y="961924"/>
                  <a:pt x="1211120" y="928331"/>
                  <a:pt x="1253021" y="901601"/>
                </a:cubicBezTo>
                <a:cubicBezTo>
                  <a:pt x="1294922" y="874871"/>
                  <a:pt x="1346216" y="854823"/>
                  <a:pt x="1406900" y="841458"/>
                </a:cubicBezTo>
                <a:cubicBezTo>
                  <a:pt x="1467585" y="828093"/>
                  <a:pt x="1535855" y="821411"/>
                  <a:pt x="1611711" y="821411"/>
                </a:cubicBezTo>
                <a:lnTo>
                  <a:pt x="1746084" y="821411"/>
                </a:lnTo>
                <a:lnTo>
                  <a:pt x="1746084" y="745555"/>
                </a:lnTo>
                <a:cubicBezTo>
                  <a:pt x="1746084" y="707988"/>
                  <a:pt x="1742111" y="674756"/>
                  <a:pt x="1734164" y="645858"/>
                </a:cubicBezTo>
                <a:cubicBezTo>
                  <a:pt x="1726217" y="616961"/>
                  <a:pt x="1713394" y="592940"/>
                  <a:pt x="1695694" y="573795"/>
                </a:cubicBezTo>
                <a:cubicBezTo>
                  <a:pt x="1677994" y="554651"/>
                  <a:pt x="1655057" y="540202"/>
                  <a:pt x="1626882" y="530449"/>
                </a:cubicBezTo>
                <a:cubicBezTo>
                  <a:pt x="1598707" y="520696"/>
                  <a:pt x="1564030" y="515820"/>
                  <a:pt x="1522851" y="515820"/>
                </a:cubicBezTo>
                <a:cubicBezTo>
                  <a:pt x="1478783" y="515820"/>
                  <a:pt x="1439229" y="521058"/>
                  <a:pt x="1404191" y="531533"/>
                </a:cubicBezTo>
                <a:cubicBezTo>
                  <a:pt x="1369153" y="542008"/>
                  <a:pt x="1338449" y="553567"/>
                  <a:pt x="1312080" y="566210"/>
                </a:cubicBezTo>
                <a:cubicBezTo>
                  <a:pt x="1285711" y="578853"/>
                  <a:pt x="1263677" y="590411"/>
                  <a:pt x="1245977" y="600887"/>
                </a:cubicBezTo>
                <a:cubicBezTo>
                  <a:pt x="1228277" y="611362"/>
                  <a:pt x="1215093" y="616600"/>
                  <a:pt x="1206424" y="616600"/>
                </a:cubicBezTo>
                <a:cubicBezTo>
                  <a:pt x="1200644" y="616600"/>
                  <a:pt x="1195588" y="615155"/>
                  <a:pt x="1191252" y="612265"/>
                </a:cubicBezTo>
                <a:cubicBezTo>
                  <a:pt x="1186918" y="609375"/>
                  <a:pt x="1183125" y="605041"/>
                  <a:pt x="1179875" y="599261"/>
                </a:cubicBezTo>
                <a:cubicBezTo>
                  <a:pt x="1176624" y="593482"/>
                  <a:pt x="1174275" y="586077"/>
                  <a:pt x="1172830" y="577046"/>
                </a:cubicBezTo>
                <a:cubicBezTo>
                  <a:pt x="1171386" y="568016"/>
                  <a:pt x="1170663" y="558083"/>
                  <a:pt x="1170663" y="547246"/>
                </a:cubicBezTo>
                <a:cubicBezTo>
                  <a:pt x="1170663" y="529185"/>
                  <a:pt x="1171928" y="514917"/>
                  <a:pt x="1174456" y="504442"/>
                </a:cubicBezTo>
                <a:cubicBezTo>
                  <a:pt x="1176985" y="493966"/>
                  <a:pt x="1183125" y="484033"/>
                  <a:pt x="1192878" y="474641"/>
                </a:cubicBezTo>
                <a:cubicBezTo>
                  <a:pt x="1202631" y="465249"/>
                  <a:pt x="1219428" y="454232"/>
                  <a:pt x="1243268" y="441589"/>
                </a:cubicBezTo>
                <a:cubicBezTo>
                  <a:pt x="1267108" y="428947"/>
                  <a:pt x="1294561" y="417388"/>
                  <a:pt x="1325626" y="406912"/>
                </a:cubicBezTo>
                <a:cubicBezTo>
                  <a:pt x="1356691" y="396437"/>
                  <a:pt x="1390645" y="387768"/>
                  <a:pt x="1427490" y="380905"/>
                </a:cubicBezTo>
                <a:cubicBezTo>
                  <a:pt x="1464334" y="374042"/>
                  <a:pt x="1501539" y="370610"/>
                  <a:pt x="1539106" y="370610"/>
                </a:cubicBezTo>
                <a:close/>
                <a:moveTo>
                  <a:pt x="186388" y="173385"/>
                </a:moveTo>
                <a:lnTo>
                  <a:pt x="186388" y="645858"/>
                </a:lnTo>
                <a:lnTo>
                  <a:pt x="368442" y="645858"/>
                </a:lnTo>
                <a:cubicBezTo>
                  <a:pt x="417568" y="645858"/>
                  <a:pt x="460011" y="639898"/>
                  <a:pt x="495772" y="627978"/>
                </a:cubicBezTo>
                <a:cubicBezTo>
                  <a:pt x="531532" y="616058"/>
                  <a:pt x="561333" y="599442"/>
                  <a:pt x="585173" y="578130"/>
                </a:cubicBezTo>
                <a:cubicBezTo>
                  <a:pt x="609014" y="556818"/>
                  <a:pt x="626533" y="531714"/>
                  <a:pt x="637730" y="502816"/>
                </a:cubicBezTo>
                <a:cubicBezTo>
                  <a:pt x="648928" y="473918"/>
                  <a:pt x="654527" y="442492"/>
                  <a:pt x="654527" y="408538"/>
                </a:cubicBezTo>
                <a:cubicBezTo>
                  <a:pt x="654527" y="353633"/>
                  <a:pt x="642246" y="307216"/>
                  <a:pt x="617683" y="269288"/>
                </a:cubicBezTo>
                <a:cubicBezTo>
                  <a:pt x="593120" y="231361"/>
                  <a:pt x="551941" y="204089"/>
                  <a:pt x="494146" y="187473"/>
                </a:cubicBezTo>
                <a:cubicBezTo>
                  <a:pt x="476085" y="182416"/>
                  <a:pt x="455677" y="178803"/>
                  <a:pt x="432920" y="176636"/>
                </a:cubicBezTo>
                <a:cubicBezTo>
                  <a:pt x="410163" y="174469"/>
                  <a:pt x="380362" y="173385"/>
                  <a:pt x="343518" y="173385"/>
                </a:cubicBezTo>
                <a:close/>
                <a:moveTo>
                  <a:pt x="69354" y="19506"/>
                </a:moveTo>
                <a:lnTo>
                  <a:pt x="367359" y="19506"/>
                </a:lnTo>
                <a:cubicBezTo>
                  <a:pt x="402758" y="19506"/>
                  <a:pt x="432198" y="20409"/>
                  <a:pt x="455677" y="22215"/>
                </a:cubicBezTo>
                <a:cubicBezTo>
                  <a:pt x="479156" y="24021"/>
                  <a:pt x="500287" y="26008"/>
                  <a:pt x="519070" y="28175"/>
                </a:cubicBezTo>
                <a:cubicBezTo>
                  <a:pt x="573253" y="37567"/>
                  <a:pt x="621114" y="52377"/>
                  <a:pt x="662655" y="72605"/>
                </a:cubicBezTo>
                <a:cubicBezTo>
                  <a:pt x="704195" y="92833"/>
                  <a:pt x="739053" y="118480"/>
                  <a:pt x="767227" y="149544"/>
                </a:cubicBezTo>
                <a:cubicBezTo>
                  <a:pt x="795403" y="180609"/>
                  <a:pt x="816534" y="216189"/>
                  <a:pt x="830621" y="256284"/>
                </a:cubicBezTo>
                <a:cubicBezTo>
                  <a:pt x="844709" y="296380"/>
                  <a:pt x="851752" y="340629"/>
                  <a:pt x="851752" y="389032"/>
                </a:cubicBezTo>
                <a:cubicBezTo>
                  <a:pt x="851752" y="435990"/>
                  <a:pt x="845431" y="478073"/>
                  <a:pt x="832788" y="515278"/>
                </a:cubicBezTo>
                <a:cubicBezTo>
                  <a:pt x="820146" y="552483"/>
                  <a:pt x="801904" y="585354"/>
                  <a:pt x="778064" y="613891"/>
                </a:cubicBezTo>
                <a:cubicBezTo>
                  <a:pt x="754224" y="642427"/>
                  <a:pt x="725687" y="667170"/>
                  <a:pt x="692455" y="688121"/>
                </a:cubicBezTo>
                <a:cubicBezTo>
                  <a:pt x="659223" y="709072"/>
                  <a:pt x="622018" y="726771"/>
                  <a:pt x="580839" y="741220"/>
                </a:cubicBezTo>
                <a:cubicBezTo>
                  <a:pt x="603957" y="751334"/>
                  <a:pt x="624907" y="764157"/>
                  <a:pt x="643691" y="779690"/>
                </a:cubicBezTo>
                <a:cubicBezTo>
                  <a:pt x="662474" y="795222"/>
                  <a:pt x="679993" y="813825"/>
                  <a:pt x="696248" y="835498"/>
                </a:cubicBezTo>
                <a:cubicBezTo>
                  <a:pt x="712503" y="857171"/>
                  <a:pt x="727855" y="882095"/>
                  <a:pt x="742303" y="910270"/>
                </a:cubicBezTo>
                <a:cubicBezTo>
                  <a:pt x="756752" y="938445"/>
                  <a:pt x="771201" y="970232"/>
                  <a:pt x="785650" y="1005632"/>
                </a:cubicBezTo>
                <a:lnTo>
                  <a:pt x="911353" y="1314473"/>
                </a:lnTo>
                <a:cubicBezTo>
                  <a:pt x="921468" y="1340481"/>
                  <a:pt x="927969" y="1358723"/>
                  <a:pt x="930859" y="1369198"/>
                </a:cubicBezTo>
                <a:cubicBezTo>
                  <a:pt x="933749" y="1379673"/>
                  <a:pt x="935194" y="1387801"/>
                  <a:pt x="935194" y="1393580"/>
                </a:cubicBezTo>
                <a:cubicBezTo>
                  <a:pt x="935194" y="1399360"/>
                  <a:pt x="934110" y="1404417"/>
                  <a:pt x="931943" y="1408751"/>
                </a:cubicBezTo>
                <a:cubicBezTo>
                  <a:pt x="929775" y="1413086"/>
                  <a:pt x="925080" y="1416698"/>
                  <a:pt x="917856" y="1419588"/>
                </a:cubicBezTo>
                <a:cubicBezTo>
                  <a:pt x="910631" y="1422478"/>
                  <a:pt x="900517" y="1424645"/>
                  <a:pt x="887513" y="1426090"/>
                </a:cubicBezTo>
                <a:cubicBezTo>
                  <a:pt x="874509" y="1427535"/>
                  <a:pt x="857171" y="1428257"/>
                  <a:pt x="835497" y="1428257"/>
                </a:cubicBezTo>
                <a:cubicBezTo>
                  <a:pt x="816714" y="1428257"/>
                  <a:pt x="801363" y="1427535"/>
                  <a:pt x="789442" y="1426090"/>
                </a:cubicBezTo>
                <a:cubicBezTo>
                  <a:pt x="777522" y="1424645"/>
                  <a:pt x="767950" y="1422297"/>
                  <a:pt x="760725" y="1419046"/>
                </a:cubicBezTo>
                <a:cubicBezTo>
                  <a:pt x="753501" y="1415795"/>
                  <a:pt x="747902" y="1411280"/>
                  <a:pt x="743929" y="1405500"/>
                </a:cubicBezTo>
                <a:cubicBezTo>
                  <a:pt x="739955" y="1399721"/>
                  <a:pt x="736524" y="1392497"/>
                  <a:pt x="733634" y="1383827"/>
                </a:cubicBezTo>
                <a:lnTo>
                  <a:pt x="604679" y="1053313"/>
                </a:lnTo>
                <a:cubicBezTo>
                  <a:pt x="589508" y="1015746"/>
                  <a:pt x="573795" y="981250"/>
                  <a:pt x="557540" y="949824"/>
                </a:cubicBezTo>
                <a:cubicBezTo>
                  <a:pt x="541285" y="918398"/>
                  <a:pt x="521960" y="891306"/>
                  <a:pt x="499564" y="868550"/>
                </a:cubicBezTo>
                <a:cubicBezTo>
                  <a:pt x="477169" y="845793"/>
                  <a:pt x="450800" y="828093"/>
                  <a:pt x="420458" y="815450"/>
                </a:cubicBezTo>
                <a:cubicBezTo>
                  <a:pt x="390116" y="802808"/>
                  <a:pt x="353633" y="796486"/>
                  <a:pt x="311008" y="796486"/>
                </a:cubicBezTo>
                <a:lnTo>
                  <a:pt x="186388" y="796486"/>
                </a:lnTo>
                <a:lnTo>
                  <a:pt x="186388" y="1393580"/>
                </a:lnTo>
                <a:cubicBezTo>
                  <a:pt x="186388" y="1399360"/>
                  <a:pt x="184763" y="1404417"/>
                  <a:pt x="181512" y="1408751"/>
                </a:cubicBezTo>
                <a:cubicBezTo>
                  <a:pt x="178261" y="1413086"/>
                  <a:pt x="173204" y="1416517"/>
                  <a:pt x="166340" y="1419046"/>
                </a:cubicBezTo>
                <a:cubicBezTo>
                  <a:pt x="159477" y="1421575"/>
                  <a:pt x="150086" y="1423742"/>
                  <a:pt x="138166" y="1425548"/>
                </a:cubicBezTo>
                <a:cubicBezTo>
                  <a:pt x="126245" y="1427354"/>
                  <a:pt x="111255" y="1428257"/>
                  <a:pt x="93194" y="1428257"/>
                </a:cubicBezTo>
                <a:cubicBezTo>
                  <a:pt x="75133" y="1428257"/>
                  <a:pt x="60143" y="1427354"/>
                  <a:pt x="48222" y="1425548"/>
                </a:cubicBezTo>
                <a:cubicBezTo>
                  <a:pt x="36302" y="1423742"/>
                  <a:pt x="26730" y="1421575"/>
                  <a:pt x="19505" y="1419046"/>
                </a:cubicBezTo>
                <a:cubicBezTo>
                  <a:pt x="12281" y="1416517"/>
                  <a:pt x="7224" y="1413086"/>
                  <a:pt x="4334" y="1408751"/>
                </a:cubicBezTo>
                <a:cubicBezTo>
                  <a:pt x="1444" y="1404417"/>
                  <a:pt x="0" y="1399360"/>
                  <a:pt x="0" y="1393580"/>
                </a:cubicBezTo>
                <a:lnTo>
                  <a:pt x="0" y="95362"/>
                </a:lnTo>
                <a:cubicBezTo>
                  <a:pt x="0" y="67187"/>
                  <a:pt x="7405" y="47501"/>
                  <a:pt x="22215" y="36303"/>
                </a:cubicBezTo>
                <a:cubicBezTo>
                  <a:pt x="37025" y="25105"/>
                  <a:pt x="52737" y="19506"/>
                  <a:pt x="69354" y="19506"/>
                </a:cubicBezTo>
                <a:close/>
                <a:moveTo>
                  <a:pt x="4733339" y="0"/>
                </a:moveTo>
                <a:cubicBezTo>
                  <a:pt x="4786799" y="0"/>
                  <a:pt x="4837008" y="4696"/>
                  <a:pt x="4883967" y="14088"/>
                </a:cubicBezTo>
                <a:cubicBezTo>
                  <a:pt x="4930925" y="23479"/>
                  <a:pt x="4972646" y="34497"/>
                  <a:pt x="5009129" y="47139"/>
                </a:cubicBezTo>
                <a:cubicBezTo>
                  <a:pt x="5045611" y="59782"/>
                  <a:pt x="5076315" y="73508"/>
                  <a:pt x="5101239" y="88318"/>
                </a:cubicBezTo>
                <a:cubicBezTo>
                  <a:pt x="5126163" y="103128"/>
                  <a:pt x="5143322" y="115229"/>
                  <a:pt x="5152713" y="124620"/>
                </a:cubicBezTo>
                <a:cubicBezTo>
                  <a:pt x="5162104" y="134012"/>
                  <a:pt x="5168606" y="144849"/>
                  <a:pt x="5172219" y="157130"/>
                </a:cubicBezTo>
                <a:cubicBezTo>
                  <a:pt x="5175831" y="169412"/>
                  <a:pt x="5177637" y="187111"/>
                  <a:pt x="5177637" y="210229"/>
                </a:cubicBezTo>
                <a:cubicBezTo>
                  <a:pt x="5177637" y="223955"/>
                  <a:pt x="5176915" y="236056"/>
                  <a:pt x="5175470" y="246532"/>
                </a:cubicBezTo>
                <a:cubicBezTo>
                  <a:pt x="5174024" y="257007"/>
                  <a:pt x="5171857" y="265676"/>
                  <a:pt x="5168968" y="272539"/>
                </a:cubicBezTo>
                <a:cubicBezTo>
                  <a:pt x="5166078" y="279402"/>
                  <a:pt x="5162466" y="284279"/>
                  <a:pt x="5158131" y="287169"/>
                </a:cubicBezTo>
                <a:cubicBezTo>
                  <a:pt x="5153797" y="290058"/>
                  <a:pt x="5149100" y="291503"/>
                  <a:pt x="5144044" y="291503"/>
                </a:cubicBezTo>
                <a:cubicBezTo>
                  <a:pt x="5135374" y="291503"/>
                  <a:pt x="5120925" y="284640"/>
                  <a:pt x="5100698" y="270914"/>
                </a:cubicBezTo>
                <a:cubicBezTo>
                  <a:pt x="5080470" y="257188"/>
                  <a:pt x="5053378" y="242016"/>
                  <a:pt x="5019423" y="225400"/>
                </a:cubicBezTo>
                <a:cubicBezTo>
                  <a:pt x="4985469" y="208784"/>
                  <a:pt x="4944831" y="193613"/>
                  <a:pt x="4897512" y="179887"/>
                </a:cubicBezTo>
                <a:cubicBezTo>
                  <a:pt x="4850193" y="166161"/>
                  <a:pt x="4794023" y="159297"/>
                  <a:pt x="4729004" y="159297"/>
                </a:cubicBezTo>
                <a:cubicBezTo>
                  <a:pt x="4651703" y="159297"/>
                  <a:pt x="4582349" y="173385"/>
                  <a:pt x="4520942" y="201560"/>
                </a:cubicBezTo>
                <a:cubicBezTo>
                  <a:pt x="4459535" y="229735"/>
                  <a:pt x="4407520" y="268747"/>
                  <a:pt x="4364896" y="318595"/>
                </a:cubicBezTo>
                <a:cubicBezTo>
                  <a:pt x="4322272" y="368443"/>
                  <a:pt x="4289582" y="427683"/>
                  <a:pt x="4266825" y="496314"/>
                </a:cubicBezTo>
                <a:cubicBezTo>
                  <a:pt x="4244068" y="564946"/>
                  <a:pt x="4232690" y="639357"/>
                  <a:pt x="4232690" y="719547"/>
                </a:cubicBezTo>
                <a:cubicBezTo>
                  <a:pt x="4232690" y="809129"/>
                  <a:pt x="4245152" y="888597"/>
                  <a:pt x="4270076" y="957951"/>
                </a:cubicBezTo>
                <a:cubicBezTo>
                  <a:pt x="4295000" y="1027305"/>
                  <a:pt x="4329496" y="1085822"/>
                  <a:pt x="4373565" y="1133503"/>
                </a:cubicBezTo>
                <a:cubicBezTo>
                  <a:pt x="4417633" y="1181184"/>
                  <a:pt x="4470191" y="1217306"/>
                  <a:pt x="4531237" y="1241869"/>
                </a:cubicBezTo>
                <a:cubicBezTo>
                  <a:pt x="4592283" y="1266431"/>
                  <a:pt x="4659288" y="1278713"/>
                  <a:pt x="4732255" y="1278713"/>
                </a:cubicBezTo>
                <a:cubicBezTo>
                  <a:pt x="4775601" y="1278713"/>
                  <a:pt x="4819489" y="1273475"/>
                  <a:pt x="4863919" y="1263000"/>
                </a:cubicBezTo>
                <a:cubicBezTo>
                  <a:pt x="4908349" y="1252525"/>
                  <a:pt x="4949708" y="1236811"/>
                  <a:pt x="4987997" y="1215861"/>
                </a:cubicBezTo>
                <a:lnTo>
                  <a:pt x="4987997" y="807323"/>
                </a:lnTo>
                <a:lnTo>
                  <a:pt x="4662901" y="807323"/>
                </a:lnTo>
                <a:cubicBezTo>
                  <a:pt x="4650619" y="807323"/>
                  <a:pt x="4641408" y="801182"/>
                  <a:pt x="4635268" y="788901"/>
                </a:cubicBezTo>
                <a:cubicBezTo>
                  <a:pt x="4629127" y="776619"/>
                  <a:pt x="4626057" y="757475"/>
                  <a:pt x="4626057" y="731467"/>
                </a:cubicBezTo>
                <a:cubicBezTo>
                  <a:pt x="4626057" y="717741"/>
                  <a:pt x="4626779" y="706001"/>
                  <a:pt x="4628224" y="696248"/>
                </a:cubicBezTo>
                <a:cubicBezTo>
                  <a:pt x="4629669" y="686496"/>
                  <a:pt x="4632017" y="678549"/>
                  <a:pt x="4635268" y="672408"/>
                </a:cubicBezTo>
                <a:cubicBezTo>
                  <a:pt x="4638519" y="666267"/>
                  <a:pt x="4642312" y="661752"/>
                  <a:pt x="4646646" y="658862"/>
                </a:cubicBezTo>
                <a:cubicBezTo>
                  <a:pt x="4650981" y="655973"/>
                  <a:pt x="4656399" y="654528"/>
                  <a:pt x="4662901" y="654528"/>
                </a:cubicBezTo>
                <a:lnTo>
                  <a:pt x="5108283" y="654528"/>
                </a:lnTo>
                <a:cubicBezTo>
                  <a:pt x="5116230" y="654528"/>
                  <a:pt x="5124176" y="655973"/>
                  <a:pt x="5132124" y="658862"/>
                </a:cubicBezTo>
                <a:cubicBezTo>
                  <a:pt x="5140071" y="661752"/>
                  <a:pt x="5147295" y="666087"/>
                  <a:pt x="5153797" y="671866"/>
                </a:cubicBezTo>
                <a:cubicBezTo>
                  <a:pt x="5160299" y="677646"/>
                  <a:pt x="5165355" y="685593"/>
                  <a:pt x="5168968" y="695707"/>
                </a:cubicBezTo>
                <a:cubicBezTo>
                  <a:pt x="5172580" y="705821"/>
                  <a:pt x="5174386" y="717380"/>
                  <a:pt x="5174386" y="730383"/>
                </a:cubicBezTo>
                <a:lnTo>
                  <a:pt x="5174386" y="1264625"/>
                </a:lnTo>
                <a:cubicBezTo>
                  <a:pt x="5174386" y="1283409"/>
                  <a:pt x="5171135" y="1299664"/>
                  <a:pt x="5164633" y="1313390"/>
                </a:cubicBezTo>
                <a:cubicBezTo>
                  <a:pt x="5158131" y="1327116"/>
                  <a:pt x="5144405" y="1339217"/>
                  <a:pt x="5123454" y="1349692"/>
                </a:cubicBezTo>
                <a:cubicBezTo>
                  <a:pt x="5102503" y="1360167"/>
                  <a:pt x="5075412" y="1371546"/>
                  <a:pt x="5042180" y="1383827"/>
                </a:cubicBezTo>
                <a:cubicBezTo>
                  <a:pt x="5008948" y="1396109"/>
                  <a:pt x="4974632" y="1406584"/>
                  <a:pt x="4939233" y="1415253"/>
                </a:cubicBezTo>
                <a:cubicBezTo>
                  <a:pt x="4903834" y="1423923"/>
                  <a:pt x="4868073" y="1430425"/>
                  <a:pt x="4831951" y="1434759"/>
                </a:cubicBezTo>
                <a:cubicBezTo>
                  <a:pt x="4795829" y="1439094"/>
                  <a:pt x="4760068" y="1441261"/>
                  <a:pt x="4724669" y="1441261"/>
                </a:cubicBezTo>
                <a:cubicBezTo>
                  <a:pt x="4616304" y="1441261"/>
                  <a:pt x="4519497" y="1424464"/>
                  <a:pt x="4434250" y="1390871"/>
                </a:cubicBezTo>
                <a:cubicBezTo>
                  <a:pt x="4349002" y="1357278"/>
                  <a:pt x="4276939" y="1309416"/>
                  <a:pt x="4218060" y="1247287"/>
                </a:cubicBezTo>
                <a:cubicBezTo>
                  <a:pt x="4159182" y="1185157"/>
                  <a:pt x="4114210" y="1110746"/>
                  <a:pt x="4083145" y="1024054"/>
                </a:cubicBezTo>
                <a:cubicBezTo>
                  <a:pt x="4052080" y="937362"/>
                  <a:pt x="4036548" y="840555"/>
                  <a:pt x="4036548" y="733634"/>
                </a:cubicBezTo>
                <a:cubicBezTo>
                  <a:pt x="4036548" y="622379"/>
                  <a:pt x="4053345" y="521599"/>
                  <a:pt x="4086938" y="431295"/>
                </a:cubicBezTo>
                <a:cubicBezTo>
                  <a:pt x="4120531" y="340990"/>
                  <a:pt x="4167851" y="264051"/>
                  <a:pt x="4228897" y="200476"/>
                </a:cubicBezTo>
                <a:cubicBezTo>
                  <a:pt x="4289943" y="136902"/>
                  <a:pt x="4363270" y="87596"/>
                  <a:pt x="4448879" y="52557"/>
                </a:cubicBezTo>
                <a:cubicBezTo>
                  <a:pt x="4534488" y="17519"/>
                  <a:pt x="4629308" y="0"/>
                  <a:pt x="4733339" y="0"/>
                </a:cubicBezTo>
                <a:close/>
              </a:path>
            </a:pathLst>
          </a:cu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BD79090-ADCD-6731-5D85-601D5B317499}"/>
              </a:ext>
            </a:extLst>
          </p:cNvPr>
          <p:cNvSpPr txBox="1"/>
          <p:nvPr/>
        </p:nvSpPr>
        <p:spPr>
          <a:xfrm>
            <a:off x="6096000" y="5657671"/>
            <a:ext cx="6097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s-ES" sz="1800" b="0" i="0" u="none" strike="noStrike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Open Sans" panose="020B0606030504020204" pitchFamily="34" charset="0"/>
              </a:rPr>
              <a:t>Edgar Chacón</a:t>
            </a:r>
            <a:endParaRPr lang="es-ES" b="0" dirty="0">
              <a:solidFill>
                <a:schemeClr val="accent2">
                  <a:lumMod val="20000"/>
                  <a:lumOff val="80000"/>
                </a:schemeClr>
              </a:solidFill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s-ES" sz="1800" b="0" i="0" u="none" strike="noStrike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Open Sans" panose="020B0606030504020204" pitchFamily="34" charset="0"/>
              </a:rPr>
              <a:t>Narine</a:t>
            </a:r>
            <a:r>
              <a:rPr lang="es-ES" sz="1800" b="0" i="0" u="none" strike="noStrike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Open Sans" panose="020B0606030504020204" pitchFamily="34" charset="0"/>
              </a:rPr>
              <a:t> Fischer</a:t>
            </a:r>
            <a:endParaRPr lang="es-ES" b="0" dirty="0">
              <a:solidFill>
                <a:schemeClr val="accent2">
                  <a:lumMod val="20000"/>
                  <a:lumOff val="80000"/>
                </a:schemeClr>
              </a:solidFill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s-ES" sz="1800" b="0" i="0" u="none" strike="noStrike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Open Sans" panose="020B0606030504020204" pitchFamily="34" charset="0"/>
              </a:rPr>
              <a:t>Arnau Noguera</a:t>
            </a:r>
            <a:endParaRPr lang="es-ES" b="0" dirty="0">
              <a:solidFill>
                <a:schemeClr val="accent2">
                  <a:lumMod val="20000"/>
                  <a:lumOff val="80000"/>
                </a:schemeClr>
              </a:solidFill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s-ES" sz="1800" b="0" i="0" u="none" strike="noStrike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Open Sans" panose="020B0606030504020204" pitchFamily="34" charset="0"/>
              </a:rPr>
              <a:t>Aina </a:t>
            </a:r>
            <a:r>
              <a:rPr lang="es-ES" sz="1800" b="0" i="0" u="none" strike="noStrike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Open Sans" panose="020B0606030504020204" pitchFamily="34" charset="0"/>
              </a:rPr>
              <a:t>Vaquer</a:t>
            </a:r>
            <a:endParaRPr lang="es-ES" b="0" dirty="0">
              <a:solidFill>
                <a:schemeClr val="accent2">
                  <a:lumMod val="20000"/>
                  <a:lumOff val="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613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9E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title="Doble hélice girando">
            <a:hlinkClick r:id="" action="ppaction://media"/>
            <a:extLst>
              <a:ext uri="{FF2B5EF4-FFF2-40B4-BE49-F238E27FC236}">
                <a16:creationId xmlns:a16="http://schemas.microsoft.com/office/drawing/2014/main" id="{CBCB4CA2-D357-7EB6-028E-D26834521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5221" t="19425" r="25081" b="21919"/>
          <a:stretch>
            <a:fillRect/>
          </a:stretch>
        </p:blipFill>
        <p:spPr>
          <a:xfrm>
            <a:off x="3074892" y="1332196"/>
            <a:ext cx="6059194" cy="4022598"/>
          </a:xfrm>
          <a:custGeom>
            <a:avLst/>
            <a:gdLst/>
            <a:ahLst/>
            <a:cxnLst/>
            <a:rect l="l" t="t" r="r" b="b"/>
            <a:pathLst>
              <a:path w="6059194" h="4022598">
                <a:moveTo>
                  <a:pt x="5791504" y="3876294"/>
                </a:moveTo>
                <a:cubicBezTo>
                  <a:pt x="5812840" y="3876294"/>
                  <a:pt x="5830366" y="3882695"/>
                  <a:pt x="5844082" y="3895497"/>
                </a:cubicBezTo>
                <a:cubicBezTo>
                  <a:pt x="5857798" y="3908298"/>
                  <a:pt x="5864656" y="3924148"/>
                  <a:pt x="5864656" y="3943045"/>
                </a:cubicBezTo>
                <a:cubicBezTo>
                  <a:pt x="5864656" y="3962553"/>
                  <a:pt x="5857950" y="3978250"/>
                  <a:pt x="5844540" y="3990137"/>
                </a:cubicBezTo>
                <a:cubicBezTo>
                  <a:pt x="5831128" y="4002024"/>
                  <a:pt x="5813450" y="4007968"/>
                  <a:pt x="5791504" y="4007968"/>
                </a:cubicBezTo>
                <a:cubicBezTo>
                  <a:pt x="5769559" y="4007968"/>
                  <a:pt x="5751575" y="4002024"/>
                  <a:pt x="5737554" y="3990137"/>
                </a:cubicBezTo>
                <a:cubicBezTo>
                  <a:pt x="5723534" y="3978250"/>
                  <a:pt x="5716524" y="3962553"/>
                  <a:pt x="5716524" y="3943045"/>
                </a:cubicBezTo>
                <a:cubicBezTo>
                  <a:pt x="5716524" y="3924148"/>
                  <a:pt x="5723686" y="3908298"/>
                  <a:pt x="5738012" y="3895497"/>
                </a:cubicBezTo>
                <a:cubicBezTo>
                  <a:pt x="5752337" y="3882695"/>
                  <a:pt x="5770168" y="3876294"/>
                  <a:pt x="5791504" y="3876294"/>
                </a:cubicBezTo>
                <a:close/>
                <a:moveTo>
                  <a:pt x="396011" y="3446526"/>
                </a:moveTo>
                <a:cubicBezTo>
                  <a:pt x="356997" y="3446526"/>
                  <a:pt x="321945" y="3456127"/>
                  <a:pt x="290855" y="3475330"/>
                </a:cubicBezTo>
                <a:cubicBezTo>
                  <a:pt x="259766" y="3494532"/>
                  <a:pt x="235077" y="3520135"/>
                  <a:pt x="216789" y="3552139"/>
                </a:cubicBezTo>
                <a:cubicBezTo>
                  <a:pt x="198501" y="3584143"/>
                  <a:pt x="189357" y="3619957"/>
                  <a:pt x="189357" y="3659581"/>
                </a:cubicBezTo>
                <a:cubicBezTo>
                  <a:pt x="189357" y="3698596"/>
                  <a:pt x="198654" y="3734410"/>
                  <a:pt x="217246" y="3767023"/>
                </a:cubicBezTo>
                <a:cubicBezTo>
                  <a:pt x="235839" y="3799637"/>
                  <a:pt x="260985" y="3825545"/>
                  <a:pt x="292684" y="3844747"/>
                </a:cubicBezTo>
                <a:cubicBezTo>
                  <a:pt x="324383" y="3863950"/>
                  <a:pt x="360045" y="3873551"/>
                  <a:pt x="399669" y="3873551"/>
                </a:cubicBezTo>
                <a:cubicBezTo>
                  <a:pt x="438074" y="3873551"/>
                  <a:pt x="472668" y="3863950"/>
                  <a:pt x="503453" y="3844747"/>
                </a:cubicBezTo>
                <a:cubicBezTo>
                  <a:pt x="534238" y="3825545"/>
                  <a:pt x="558470" y="3799789"/>
                  <a:pt x="576148" y="3767480"/>
                </a:cubicBezTo>
                <a:cubicBezTo>
                  <a:pt x="593826" y="3735172"/>
                  <a:pt x="602666" y="3699205"/>
                  <a:pt x="602666" y="3659581"/>
                </a:cubicBezTo>
                <a:cubicBezTo>
                  <a:pt x="602666" y="3619957"/>
                  <a:pt x="593522" y="3584143"/>
                  <a:pt x="575234" y="3552139"/>
                </a:cubicBezTo>
                <a:cubicBezTo>
                  <a:pt x="556945" y="3520135"/>
                  <a:pt x="532257" y="3494532"/>
                  <a:pt x="501167" y="3475330"/>
                </a:cubicBezTo>
                <a:cubicBezTo>
                  <a:pt x="470078" y="3456127"/>
                  <a:pt x="435026" y="3446526"/>
                  <a:pt x="396011" y="3446526"/>
                </a:cubicBezTo>
                <a:close/>
                <a:moveTo>
                  <a:pt x="3891686" y="3442869"/>
                </a:moveTo>
                <a:cubicBezTo>
                  <a:pt x="3852672" y="3442869"/>
                  <a:pt x="3817620" y="3452470"/>
                  <a:pt x="3786530" y="3471672"/>
                </a:cubicBezTo>
                <a:cubicBezTo>
                  <a:pt x="3755440" y="3490874"/>
                  <a:pt x="3730752" y="3516782"/>
                  <a:pt x="3712464" y="3549396"/>
                </a:cubicBezTo>
                <a:cubicBezTo>
                  <a:pt x="3694176" y="3582010"/>
                  <a:pt x="3685032" y="3618738"/>
                  <a:pt x="3685032" y="3659581"/>
                </a:cubicBezTo>
                <a:cubicBezTo>
                  <a:pt x="3685032" y="3699205"/>
                  <a:pt x="3694328" y="3735324"/>
                  <a:pt x="3712921" y="3767938"/>
                </a:cubicBezTo>
                <a:cubicBezTo>
                  <a:pt x="3731514" y="3800551"/>
                  <a:pt x="3756660" y="3826459"/>
                  <a:pt x="3788359" y="3845662"/>
                </a:cubicBezTo>
                <a:cubicBezTo>
                  <a:pt x="3820058" y="3864864"/>
                  <a:pt x="3855720" y="3874465"/>
                  <a:pt x="3895344" y="3874465"/>
                </a:cubicBezTo>
                <a:cubicBezTo>
                  <a:pt x="3933748" y="3874465"/>
                  <a:pt x="3968343" y="3864864"/>
                  <a:pt x="3999128" y="3845662"/>
                </a:cubicBezTo>
                <a:cubicBezTo>
                  <a:pt x="4029913" y="3826459"/>
                  <a:pt x="4054145" y="3800551"/>
                  <a:pt x="4071823" y="3767938"/>
                </a:cubicBezTo>
                <a:cubicBezTo>
                  <a:pt x="4089501" y="3735324"/>
                  <a:pt x="4098340" y="3699205"/>
                  <a:pt x="4098340" y="3659581"/>
                </a:cubicBezTo>
                <a:cubicBezTo>
                  <a:pt x="4098340" y="3618738"/>
                  <a:pt x="4089197" y="3582010"/>
                  <a:pt x="4070908" y="3549396"/>
                </a:cubicBezTo>
                <a:cubicBezTo>
                  <a:pt x="4052621" y="3516782"/>
                  <a:pt x="4027932" y="3490874"/>
                  <a:pt x="3996842" y="3471672"/>
                </a:cubicBezTo>
                <a:cubicBezTo>
                  <a:pt x="3965753" y="3452470"/>
                  <a:pt x="3930701" y="3442869"/>
                  <a:pt x="3891686" y="3442869"/>
                </a:cubicBezTo>
                <a:close/>
                <a:moveTo>
                  <a:pt x="3284220" y="3322168"/>
                </a:moveTo>
                <a:lnTo>
                  <a:pt x="3416808" y="3322168"/>
                </a:lnTo>
                <a:lnTo>
                  <a:pt x="3416808" y="3995166"/>
                </a:lnTo>
                <a:lnTo>
                  <a:pt x="3284220" y="3995166"/>
                </a:lnTo>
                <a:close/>
                <a:moveTo>
                  <a:pt x="2705100" y="3322168"/>
                </a:moveTo>
                <a:lnTo>
                  <a:pt x="3158642" y="3322168"/>
                </a:lnTo>
                <a:lnTo>
                  <a:pt x="3158642" y="3450184"/>
                </a:lnTo>
                <a:lnTo>
                  <a:pt x="2994965" y="3450184"/>
                </a:lnTo>
                <a:lnTo>
                  <a:pt x="2994965" y="3995166"/>
                </a:lnTo>
                <a:lnTo>
                  <a:pt x="2862377" y="3995166"/>
                </a:lnTo>
                <a:lnTo>
                  <a:pt x="2862377" y="3450184"/>
                </a:lnTo>
                <a:lnTo>
                  <a:pt x="2705100" y="3450184"/>
                </a:lnTo>
                <a:close/>
                <a:moveTo>
                  <a:pt x="1607820" y="3322168"/>
                </a:moveTo>
                <a:lnTo>
                  <a:pt x="2066848" y="3322168"/>
                </a:lnTo>
                <a:lnTo>
                  <a:pt x="2066848" y="3450184"/>
                </a:lnTo>
                <a:lnTo>
                  <a:pt x="1740408" y="3450184"/>
                </a:lnTo>
                <a:lnTo>
                  <a:pt x="1740408" y="3593745"/>
                </a:lnTo>
                <a:lnTo>
                  <a:pt x="2029358" y="3593745"/>
                </a:lnTo>
                <a:lnTo>
                  <a:pt x="2029358" y="3721761"/>
                </a:lnTo>
                <a:lnTo>
                  <a:pt x="1740408" y="3721761"/>
                </a:lnTo>
                <a:lnTo>
                  <a:pt x="1740408" y="3867150"/>
                </a:lnTo>
                <a:lnTo>
                  <a:pt x="2079650" y="3867150"/>
                </a:lnTo>
                <a:lnTo>
                  <a:pt x="2079650" y="3995166"/>
                </a:lnTo>
                <a:lnTo>
                  <a:pt x="1607820" y="3995166"/>
                </a:lnTo>
                <a:close/>
                <a:moveTo>
                  <a:pt x="898779" y="3322168"/>
                </a:moveTo>
                <a:lnTo>
                  <a:pt x="1031367" y="3322168"/>
                </a:lnTo>
                <a:lnTo>
                  <a:pt x="1031367" y="3746449"/>
                </a:lnTo>
                <a:cubicBezTo>
                  <a:pt x="1031367" y="3767785"/>
                  <a:pt x="1037768" y="3788207"/>
                  <a:pt x="1050569" y="3807714"/>
                </a:cubicBezTo>
                <a:cubicBezTo>
                  <a:pt x="1063371" y="3827221"/>
                  <a:pt x="1080287" y="3843071"/>
                  <a:pt x="1101319" y="3855263"/>
                </a:cubicBezTo>
                <a:cubicBezTo>
                  <a:pt x="1122350" y="3867455"/>
                  <a:pt x="1145362" y="3873551"/>
                  <a:pt x="1170356" y="3873551"/>
                </a:cubicBezTo>
                <a:cubicBezTo>
                  <a:pt x="1197788" y="3873551"/>
                  <a:pt x="1222172" y="3867455"/>
                  <a:pt x="1243508" y="3855263"/>
                </a:cubicBezTo>
                <a:cubicBezTo>
                  <a:pt x="1264844" y="3843071"/>
                  <a:pt x="1281760" y="3827221"/>
                  <a:pt x="1294257" y="3807714"/>
                </a:cubicBezTo>
                <a:cubicBezTo>
                  <a:pt x="1306754" y="3788207"/>
                  <a:pt x="1313002" y="3767785"/>
                  <a:pt x="1313002" y="3746449"/>
                </a:cubicBezTo>
                <a:lnTo>
                  <a:pt x="1313002" y="3322168"/>
                </a:lnTo>
                <a:lnTo>
                  <a:pt x="1443761" y="3322168"/>
                </a:lnTo>
                <a:lnTo>
                  <a:pt x="1443761" y="3749193"/>
                </a:lnTo>
                <a:cubicBezTo>
                  <a:pt x="1443761" y="3798570"/>
                  <a:pt x="1431569" y="3842309"/>
                  <a:pt x="1407186" y="3880409"/>
                </a:cubicBezTo>
                <a:cubicBezTo>
                  <a:pt x="1382801" y="3918509"/>
                  <a:pt x="1349883" y="3948379"/>
                  <a:pt x="1308430" y="3970020"/>
                </a:cubicBezTo>
                <a:cubicBezTo>
                  <a:pt x="1266977" y="3991661"/>
                  <a:pt x="1220953" y="4002481"/>
                  <a:pt x="1170356" y="4002481"/>
                </a:cubicBezTo>
                <a:cubicBezTo>
                  <a:pt x="1120368" y="4002481"/>
                  <a:pt x="1074801" y="3991661"/>
                  <a:pt x="1033653" y="3970020"/>
                </a:cubicBezTo>
                <a:cubicBezTo>
                  <a:pt x="992505" y="3948379"/>
                  <a:pt x="959739" y="3918509"/>
                  <a:pt x="935355" y="3880409"/>
                </a:cubicBezTo>
                <a:cubicBezTo>
                  <a:pt x="910971" y="3842309"/>
                  <a:pt x="898779" y="3798570"/>
                  <a:pt x="898779" y="3749193"/>
                </a:cubicBezTo>
                <a:close/>
                <a:moveTo>
                  <a:pt x="5337656" y="3318510"/>
                </a:moveTo>
                <a:cubicBezTo>
                  <a:pt x="5391912" y="3318510"/>
                  <a:pt x="5435955" y="3324911"/>
                  <a:pt x="5469788" y="3337713"/>
                </a:cubicBezTo>
                <a:cubicBezTo>
                  <a:pt x="5503620" y="3350514"/>
                  <a:pt x="5533948" y="3365754"/>
                  <a:pt x="5560770" y="3383432"/>
                </a:cubicBezTo>
                <a:lnTo>
                  <a:pt x="5510478" y="3484931"/>
                </a:lnTo>
                <a:cubicBezTo>
                  <a:pt x="5484875" y="3470910"/>
                  <a:pt x="5458815" y="3459328"/>
                  <a:pt x="5432298" y="3450184"/>
                </a:cubicBezTo>
                <a:cubicBezTo>
                  <a:pt x="5405780" y="3441040"/>
                  <a:pt x="5380938" y="3436468"/>
                  <a:pt x="5357774" y="3436468"/>
                </a:cubicBezTo>
                <a:cubicBezTo>
                  <a:pt x="5329122" y="3436468"/>
                  <a:pt x="5306568" y="3442259"/>
                  <a:pt x="5290108" y="3453841"/>
                </a:cubicBezTo>
                <a:cubicBezTo>
                  <a:pt x="5273649" y="3465424"/>
                  <a:pt x="5265420" y="3482797"/>
                  <a:pt x="5265420" y="3505962"/>
                </a:cubicBezTo>
                <a:cubicBezTo>
                  <a:pt x="5265420" y="3521812"/>
                  <a:pt x="5271668" y="3535985"/>
                  <a:pt x="5284165" y="3548482"/>
                </a:cubicBezTo>
                <a:cubicBezTo>
                  <a:pt x="5296661" y="3560979"/>
                  <a:pt x="5312816" y="3572104"/>
                  <a:pt x="5332628" y="3581857"/>
                </a:cubicBezTo>
                <a:cubicBezTo>
                  <a:pt x="5352440" y="3591611"/>
                  <a:pt x="5373014" y="3600450"/>
                  <a:pt x="5394350" y="3608375"/>
                </a:cubicBezTo>
                <a:cubicBezTo>
                  <a:pt x="5420562" y="3618129"/>
                  <a:pt x="5445861" y="3630473"/>
                  <a:pt x="5470245" y="3645408"/>
                </a:cubicBezTo>
                <a:cubicBezTo>
                  <a:pt x="5494628" y="3660343"/>
                  <a:pt x="5514746" y="3680765"/>
                  <a:pt x="5530596" y="3706673"/>
                </a:cubicBezTo>
                <a:cubicBezTo>
                  <a:pt x="5546445" y="3732581"/>
                  <a:pt x="5554370" y="3766871"/>
                  <a:pt x="5554370" y="3809543"/>
                </a:cubicBezTo>
                <a:cubicBezTo>
                  <a:pt x="5554370" y="3843680"/>
                  <a:pt x="5545530" y="3875380"/>
                  <a:pt x="5527852" y="3904640"/>
                </a:cubicBezTo>
                <a:cubicBezTo>
                  <a:pt x="5510174" y="3933901"/>
                  <a:pt x="5484266" y="3957523"/>
                  <a:pt x="5450128" y="3975506"/>
                </a:cubicBezTo>
                <a:cubicBezTo>
                  <a:pt x="5415990" y="3993490"/>
                  <a:pt x="5373928" y="4002481"/>
                  <a:pt x="5323940" y="4002481"/>
                </a:cubicBezTo>
                <a:cubicBezTo>
                  <a:pt x="5285536" y="4002481"/>
                  <a:pt x="5246370" y="3996690"/>
                  <a:pt x="5206441" y="3985108"/>
                </a:cubicBezTo>
                <a:cubicBezTo>
                  <a:pt x="5166512" y="3973525"/>
                  <a:pt x="5128869" y="3955237"/>
                  <a:pt x="5093513" y="3930244"/>
                </a:cubicBezTo>
                <a:lnTo>
                  <a:pt x="5152034" y="3826916"/>
                </a:lnTo>
                <a:cubicBezTo>
                  <a:pt x="5175199" y="3843985"/>
                  <a:pt x="5201716" y="3858006"/>
                  <a:pt x="5231587" y="3868979"/>
                </a:cubicBezTo>
                <a:cubicBezTo>
                  <a:pt x="5261457" y="3879952"/>
                  <a:pt x="5288280" y="3885438"/>
                  <a:pt x="5312054" y="3885438"/>
                </a:cubicBezTo>
                <a:cubicBezTo>
                  <a:pt x="5327903" y="3885438"/>
                  <a:pt x="5343905" y="3883152"/>
                  <a:pt x="5360060" y="3878580"/>
                </a:cubicBezTo>
                <a:cubicBezTo>
                  <a:pt x="5376214" y="3874008"/>
                  <a:pt x="5389626" y="3866236"/>
                  <a:pt x="5400294" y="3855263"/>
                </a:cubicBezTo>
                <a:cubicBezTo>
                  <a:pt x="5410961" y="3844290"/>
                  <a:pt x="5416296" y="3829050"/>
                  <a:pt x="5416296" y="3809543"/>
                </a:cubicBezTo>
                <a:cubicBezTo>
                  <a:pt x="5416296" y="3789426"/>
                  <a:pt x="5406694" y="3771900"/>
                  <a:pt x="5387492" y="3756965"/>
                </a:cubicBezTo>
                <a:cubicBezTo>
                  <a:pt x="5368289" y="3742030"/>
                  <a:pt x="5345277" y="3729380"/>
                  <a:pt x="5318454" y="3719017"/>
                </a:cubicBezTo>
                <a:cubicBezTo>
                  <a:pt x="5297729" y="3711093"/>
                  <a:pt x="5276392" y="3701948"/>
                  <a:pt x="5254447" y="3691585"/>
                </a:cubicBezTo>
                <a:cubicBezTo>
                  <a:pt x="5232501" y="3681222"/>
                  <a:pt x="5211927" y="3668573"/>
                  <a:pt x="5192725" y="3653638"/>
                </a:cubicBezTo>
                <a:cubicBezTo>
                  <a:pt x="5173522" y="3638703"/>
                  <a:pt x="5157978" y="3620110"/>
                  <a:pt x="5146090" y="3597859"/>
                </a:cubicBezTo>
                <a:cubicBezTo>
                  <a:pt x="5134203" y="3575609"/>
                  <a:pt x="5128259" y="3548329"/>
                  <a:pt x="5128259" y="3516021"/>
                </a:cubicBezTo>
                <a:cubicBezTo>
                  <a:pt x="5128259" y="3477006"/>
                  <a:pt x="5136947" y="3443173"/>
                  <a:pt x="5154320" y="3414522"/>
                </a:cubicBezTo>
                <a:cubicBezTo>
                  <a:pt x="5171694" y="3385871"/>
                  <a:pt x="5196230" y="3363163"/>
                  <a:pt x="5227929" y="3346399"/>
                </a:cubicBezTo>
                <a:cubicBezTo>
                  <a:pt x="5259628" y="3329635"/>
                  <a:pt x="5296204" y="3320339"/>
                  <a:pt x="5337656" y="3318510"/>
                </a:cubicBezTo>
                <a:close/>
                <a:moveTo>
                  <a:pt x="2403958" y="3318510"/>
                </a:moveTo>
                <a:cubicBezTo>
                  <a:pt x="2458212" y="3318510"/>
                  <a:pt x="2502255" y="3324911"/>
                  <a:pt x="2536088" y="3337713"/>
                </a:cubicBezTo>
                <a:cubicBezTo>
                  <a:pt x="2569921" y="3350514"/>
                  <a:pt x="2600248" y="3365754"/>
                  <a:pt x="2627071" y="3383432"/>
                </a:cubicBezTo>
                <a:lnTo>
                  <a:pt x="2576779" y="3484931"/>
                </a:lnTo>
                <a:cubicBezTo>
                  <a:pt x="2551176" y="3470910"/>
                  <a:pt x="2525115" y="3459328"/>
                  <a:pt x="2498598" y="3450184"/>
                </a:cubicBezTo>
                <a:cubicBezTo>
                  <a:pt x="2472080" y="3441040"/>
                  <a:pt x="2447239" y="3436468"/>
                  <a:pt x="2424074" y="3436468"/>
                </a:cubicBezTo>
                <a:cubicBezTo>
                  <a:pt x="2395424" y="3436468"/>
                  <a:pt x="2372868" y="3442259"/>
                  <a:pt x="2356409" y="3453841"/>
                </a:cubicBezTo>
                <a:cubicBezTo>
                  <a:pt x="2339949" y="3465424"/>
                  <a:pt x="2331720" y="3482797"/>
                  <a:pt x="2331720" y="3505962"/>
                </a:cubicBezTo>
                <a:cubicBezTo>
                  <a:pt x="2331720" y="3521812"/>
                  <a:pt x="2337968" y="3535985"/>
                  <a:pt x="2350466" y="3548482"/>
                </a:cubicBezTo>
                <a:cubicBezTo>
                  <a:pt x="2362962" y="3560979"/>
                  <a:pt x="2379116" y="3572104"/>
                  <a:pt x="2398928" y="3581857"/>
                </a:cubicBezTo>
                <a:cubicBezTo>
                  <a:pt x="2418740" y="3591611"/>
                  <a:pt x="2439314" y="3600450"/>
                  <a:pt x="2460650" y="3608375"/>
                </a:cubicBezTo>
                <a:cubicBezTo>
                  <a:pt x="2486863" y="3618129"/>
                  <a:pt x="2512161" y="3630473"/>
                  <a:pt x="2536545" y="3645408"/>
                </a:cubicBezTo>
                <a:cubicBezTo>
                  <a:pt x="2560929" y="3660343"/>
                  <a:pt x="2581046" y="3680765"/>
                  <a:pt x="2596896" y="3706673"/>
                </a:cubicBezTo>
                <a:cubicBezTo>
                  <a:pt x="2612745" y="3732581"/>
                  <a:pt x="2620670" y="3766871"/>
                  <a:pt x="2620670" y="3809543"/>
                </a:cubicBezTo>
                <a:cubicBezTo>
                  <a:pt x="2620670" y="3843680"/>
                  <a:pt x="2611831" y="3875380"/>
                  <a:pt x="2594152" y="3904640"/>
                </a:cubicBezTo>
                <a:cubicBezTo>
                  <a:pt x="2576474" y="3933901"/>
                  <a:pt x="2550566" y="3957523"/>
                  <a:pt x="2516428" y="3975506"/>
                </a:cubicBezTo>
                <a:cubicBezTo>
                  <a:pt x="2482291" y="3993490"/>
                  <a:pt x="2440228" y="4002481"/>
                  <a:pt x="2390241" y="4002481"/>
                </a:cubicBezTo>
                <a:cubicBezTo>
                  <a:pt x="2351838" y="4002481"/>
                  <a:pt x="2312670" y="3996690"/>
                  <a:pt x="2272742" y="3985108"/>
                </a:cubicBezTo>
                <a:cubicBezTo>
                  <a:pt x="2232812" y="3973525"/>
                  <a:pt x="2195169" y="3955237"/>
                  <a:pt x="2159812" y="3930244"/>
                </a:cubicBezTo>
                <a:lnTo>
                  <a:pt x="2218334" y="3826916"/>
                </a:lnTo>
                <a:cubicBezTo>
                  <a:pt x="2241499" y="3843985"/>
                  <a:pt x="2268017" y="3858006"/>
                  <a:pt x="2297887" y="3868979"/>
                </a:cubicBezTo>
                <a:cubicBezTo>
                  <a:pt x="2327757" y="3879952"/>
                  <a:pt x="2354580" y="3885438"/>
                  <a:pt x="2378354" y="3885438"/>
                </a:cubicBezTo>
                <a:cubicBezTo>
                  <a:pt x="2394204" y="3885438"/>
                  <a:pt x="2410206" y="3883152"/>
                  <a:pt x="2426360" y="3878580"/>
                </a:cubicBezTo>
                <a:cubicBezTo>
                  <a:pt x="2442515" y="3874008"/>
                  <a:pt x="2455926" y="3866236"/>
                  <a:pt x="2466594" y="3855263"/>
                </a:cubicBezTo>
                <a:cubicBezTo>
                  <a:pt x="2477262" y="3844290"/>
                  <a:pt x="2482596" y="3829050"/>
                  <a:pt x="2482596" y="3809543"/>
                </a:cubicBezTo>
                <a:cubicBezTo>
                  <a:pt x="2482596" y="3789426"/>
                  <a:pt x="2472994" y="3771900"/>
                  <a:pt x="2453792" y="3756965"/>
                </a:cubicBezTo>
                <a:cubicBezTo>
                  <a:pt x="2434590" y="3742030"/>
                  <a:pt x="2411578" y="3729380"/>
                  <a:pt x="2384755" y="3719017"/>
                </a:cubicBezTo>
                <a:cubicBezTo>
                  <a:pt x="2364028" y="3711093"/>
                  <a:pt x="2342693" y="3701948"/>
                  <a:pt x="2320747" y="3691585"/>
                </a:cubicBezTo>
                <a:cubicBezTo>
                  <a:pt x="2298802" y="3681222"/>
                  <a:pt x="2278228" y="3668573"/>
                  <a:pt x="2259025" y="3653638"/>
                </a:cubicBezTo>
                <a:cubicBezTo>
                  <a:pt x="2239823" y="3638703"/>
                  <a:pt x="2224278" y="3620110"/>
                  <a:pt x="2212391" y="3597859"/>
                </a:cubicBezTo>
                <a:cubicBezTo>
                  <a:pt x="2200504" y="3575609"/>
                  <a:pt x="2194560" y="3548329"/>
                  <a:pt x="2194560" y="3516021"/>
                </a:cubicBezTo>
                <a:cubicBezTo>
                  <a:pt x="2194560" y="3477006"/>
                  <a:pt x="2203246" y="3443173"/>
                  <a:pt x="2220620" y="3414522"/>
                </a:cubicBezTo>
                <a:cubicBezTo>
                  <a:pt x="2237994" y="3385871"/>
                  <a:pt x="2262530" y="3363163"/>
                  <a:pt x="2294230" y="3346399"/>
                </a:cubicBezTo>
                <a:cubicBezTo>
                  <a:pt x="2325928" y="3329635"/>
                  <a:pt x="2362504" y="3320339"/>
                  <a:pt x="2403958" y="3318510"/>
                </a:cubicBezTo>
                <a:close/>
                <a:moveTo>
                  <a:pt x="3890772" y="3314853"/>
                </a:moveTo>
                <a:cubicBezTo>
                  <a:pt x="3937711" y="3314853"/>
                  <a:pt x="3981907" y="3323997"/>
                  <a:pt x="4023360" y="3342285"/>
                </a:cubicBezTo>
                <a:cubicBezTo>
                  <a:pt x="4064813" y="3360572"/>
                  <a:pt x="4101541" y="3385719"/>
                  <a:pt x="4133545" y="3417722"/>
                </a:cubicBezTo>
                <a:cubicBezTo>
                  <a:pt x="4165549" y="3449727"/>
                  <a:pt x="4190543" y="3486455"/>
                  <a:pt x="4208526" y="3527908"/>
                </a:cubicBezTo>
                <a:cubicBezTo>
                  <a:pt x="4226509" y="3569361"/>
                  <a:pt x="4235500" y="3613252"/>
                  <a:pt x="4235500" y="3659581"/>
                </a:cubicBezTo>
                <a:cubicBezTo>
                  <a:pt x="4235500" y="3707130"/>
                  <a:pt x="4226509" y="3751631"/>
                  <a:pt x="4208526" y="3793084"/>
                </a:cubicBezTo>
                <a:cubicBezTo>
                  <a:pt x="4190543" y="3834537"/>
                  <a:pt x="4165549" y="3870960"/>
                  <a:pt x="4133545" y="3902355"/>
                </a:cubicBezTo>
                <a:cubicBezTo>
                  <a:pt x="4101541" y="3933749"/>
                  <a:pt x="4064813" y="3958285"/>
                  <a:pt x="4023360" y="3975964"/>
                </a:cubicBezTo>
                <a:cubicBezTo>
                  <a:pt x="3981907" y="3993642"/>
                  <a:pt x="3937711" y="4002481"/>
                  <a:pt x="3890772" y="4002481"/>
                </a:cubicBezTo>
                <a:cubicBezTo>
                  <a:pt x="3843223" y="4002481"/>
                  <a:pt x="3798722" y="3993642"/>
                  <a:pt x="3757269" y="3975964"/>
                </a:cubicBezTo>
                <a:cubicBezTo>
                  <a:pt x="3715817" y="3958285"/>
                  <a:pt x="3679393" y="3933749"/>
                  <a:pt x="3647999" y="3902355"/>
                </a:cubicBezTo>
                <a:cubicBezTo>
                  <a:pt x="3616604" y="3870960"/>
                  <a:pt x="3592068" y="3834537"/>
                  <a:pt x="3574389" y="3793084"/>
                </a:cubicBezTo>
                <a:cubicBezTo>
                  <a:pt x="3556711" y="3751631"/>
                  <a:pt x="3547872" y="3707130"/>
                  <a:pt x="3547872" y="3659581"/>
                </a:cubicBezTo>
                <a:cubicBezTo>
                  <a:pt x="3547872" y="3613252"/>
                  <a:pt x="3556711" y="3569361"/>
                  <a:pt x="3574389" y="3527908"/>
                </a:cubicBezTo>
                <a:cubicBezTo>
                  <a:pt x="3592068" y="3486455"/>
                  <a:pt x="3616604" y="3449727"/>
                  <a:pt x="3647999" y="3417722"/>
                </a:cubicBezTo>
                <a:cubicBezTo>
                  <a:pt x="3679393" y="3385719"/>
                  <a:pt x="3715817" y="3360572"/>
                  <a:pt x="3757269" y="3342285"/>
                </a:cubicBezTo>
                <a:cubicBezTo>
                  <a:pt x="3798722" y="3323997"/>
                  <a:pt x="3843223" y="3314853"/>
                  <a:pt x="3890772" y="3314853"/>
                </a:cubicBezTo>
                <a:close/>
                <a:moveTo>
                  <a:pt x="395097" y="3314853"/>
                </a:moveTo>
                <a:cubicBezTo>
                  <a:pt x="442036" y="3314853"/>
                  <a:pt x="486232" y="3323997"/>
                  <a:pt x="527685" y="3342285"/>
                </a:cubicBezTo>
                <a:cubicBezTo>
                  <a:pt x="569138" y="3360572"/>
                  <a:pt x="605866" y="3385719"/>
                  <a:pt x="637870" y="3417722"/>
                </a:cubicBezTo>
                <a:cubicBezTo>
                  <a:pt x="669874" y="3449727"/>
                  <a:pt x="694868" y="3486455"/>
                  <a:pt x="712851" y="3527908"/>
                </a:cubicBezTo>
                <a:cubicBezTo>
                  <a:pt x="730834" y="3569361"/>
                  <a:pt x="739826" y="3613252"/>
                  <a:pt x="739826" y="3659581"/>
                </a:cubicBezTo>
                <a:cubicBezTo>
                  <a:pt x="739826" y="3697986"/>
                  <a:pt x="733577" y="3734714"/>
                  <a:pt x="721081" y="3769766"/>
                </a:cubicBezTo>
                <a:cubicBezTo>
                  <a:pt x="708584" y="3804819"/>
                  <a:pt x="691667" y="3836670"/>
                  <a:pt x="670331" y="3865321"/>
                </a:cubicBezTo>
                <a:lnTo>
                  <a:pt x="777316" y="3865321"/>
                </a:lnTo>
                <a:lnTo>
                  <a:pt x="777316" y="3995166"/>
                </a:lnTo>
                <a:lnTo>
                  <a:pt x="465506" y="3995166"/>
                </a:lnTo>
                <a:cubicBezTo>
                  <a:pt x="442341" y="4000043"/>
                  <a:pt x="418871" y="4002481"/>
                  <a:pt x="395097" y="4002481"/>
                </a:cubicBezTo>
                <a:cubicBezTo>
                  <a:pt x="347548" y="4002481"/>
                  <a:pt x="303047" y="3993642"/>
                  <a:pt x="261595" y="3975964"/>
                </a:cubicBezTo>
                <a:cubicBezTo>
                  <a:pt x="220142" y="3958285"/>
                  <a:pt x="183718" y="3933749"/>
                  <a:pt x="152324" y="3902355"/>
                </a:cubicBezTo>
                <a:cubicBezTo>
                  <a:pt x="120929" y="3870960"/>
                  <a:pt x="96393" y="3834537"/>
                  <a:pt x="78715" y="3793084"/>
                </a:cubicBezTo>
                <a:cubicBezTo>
                  <a:pt x="61036" y="3751631"/>
                  <a:pt x="52197" y="3707130"/>
                  <a:pt x="52197" y="3659581"/>
                </a:cubicBezTo>
                <a:cubicBezTo>
                  <a:pt x="52197" y="3613252"/>
                  <a:pt x="61036" y="3569361"/>
                  <a:pt x="78715" y="3527908"/>
                </a:cubicBezTo>
                <a:cubicBezTo>
                  <a:pt x="96393" y="3486455"/>
                  <a:pt x="120929" y="3449727"/>
                  <a:pt x="152324" y="3417722"/>
                </a:cubicBezTo>
                <a:cubicBezTo>
                  <a:pt x="183718" y="3385719"/>
                  <a:pt x="220142" y="3360572"/>
                  <a:pt x="261595" y="3342285"/>
                </a:cubicBezTo>
                <a:cubicBezTo>
                  <a:pt x="303047" y="3323997"/>
                  <a:pt x="347548" y="3314853"/>
                  <a:pt x="395097" y="3314853"/>
                </a:cubicBezTo>
                <a:close/>
                <a:moveTo>
                  <a:pt x="5818936" y="3312109"/>
                </a:moveTo>
                <a:cubicBezTo>
                  <a:pt x="5853684" y="3312109"/>
                  <a:pt x="5884925" y="3318053"/>
                  <a:pt x="5912662" y="3329940"/>
                </a:cubicBezTo>
                <a:cubicBezTo>
                  <a:pt x="5940399" y="3341827"/>
                  <a:pt x="5962497" y="3360115"/>
                  <a:pt x="5978956" y="3384804"/>
                </a:cubicBezTo>
                <a:cubicBezTo>
                  <a:pt x="5995416" y="3409493"/>
                  <a:pt x="6003645" y="3441954"/>
                  <a:pt x="6003645" y="3482188"/>
                </a:cubicBezTo>
                <a:cubicBezTo>
                  <a:pt x="6003645" y="3515716"/>
                  <a:pt x="5999074" y="3542843"/>
                  <a:pt x="5989929" y="3563569"/>
                </a:cubicBezTo>
                <a:cubicBezTo>
                  <a:pt x="5980785" y="3584296"/>
                  <a:pt x="5969507" y="3601822"/>
                  <a:pt x="5956096" y="3616147"/>
                </a:cubicBezTo>
                <a:cubicBezTo>
                  <a:pt x="5942685" y="3630473"/>
                  <a:pt x="5929274" y="3644646"/>
                  <a:pt x="5915862" y="3658667"/>
                </a:cubicBezTo>
                <a:cubicBezTo>
                  <a:pt x="5900013" y="3674517"/>
                  <a:pt x="5885992" y="3692652"/>
                  <a:pt x="5873800" y="3713074"/>
                </a:cubicBezTo>
                <a:cubicBezTo>
                  <a:pt x="5861608" y="3733495"/>
                  <a:pt x="5855512" y="3761080"/>
                  <a:pt x="5855512" y="3795827"/>
                </a:cubicBezTo>
                <a:lnTo>
                  <a:pt x="5855512" y="3815029"/>
                </a:lnTo>
                <a:lnTo>
                  <a:pt x="5727496" y="3815029"/>
                </a:lnTo>
                <a:lnTo>
                  <a:pt x="5727496" y="3766566"/>
                </a:lnTo>
                <a:cubicBezTo>
                  <a:pt x="5727496" y="3736086"/>
                  <a:pt x="5731306" y="3710635"/>
                  <a:pt x="5738926" y="3690214"/>
                </a:cubicBezTo>
                <a:cubicBezTo>
                  <a:pt x="5746546" y="3669792"/>
                  <a:pt x="5756300" y="3652266"/>
                  <a:pt x="5768187" y="3637636"/>
                </a:cubicBezTo>
                <a:cubicBezTo>
                  <a:pt x="5780074" y="3623005"/>
                  <a:pt x="5792114" y="3609899"/>
                  <a:pt x="5804306" y="3598316"/>
                </a:cubicBezTo>
                <a:cubicBezTo>
                  <a:pt x="5820765" y="3583077"/>
                  <a:pt x="5835396" y="3567989"/>
                  <a:pt x="5848197" y="3553054"/>
                </a:cubicBezTo>
                <a:cubicBezTo>
                  <a:pt x="5860998" y="3538119"/>
                  <a:pt x="5867400" y="3518459"/>
                  <a:pt x="5867400" y="3494075"/>
                </a:cubicBezTo>
                <a:cubicBezTo>
                  <a:pt x="5867400" y="3474568"/>
                  <a:pt x="5860542" y="3459175"/>
                  <a:pt x="5846826" y="3447898"/>
                </a:cubicBezTo>
                <a:cubicBezTo>
                  <a:pt x="5833110" y="3436620"/>
                  <a:pt x="5819240" y="3430981"/>
                  <a:pt x="5805220" y="3430981"/>
                </a:cubicBezTo>
                <a:cubicBezTo>
                  <a:pt x="5787542" y="3430981"/>
                  <a:pt x="5772759" y="3435096"/>
                  <a:pt x="5760872" y="3443326"/>
                </a:cubicBezTo>
                <a:cubicBezTo>
                  <a:pt x="5748984" y="3451555"/>
                  <a:pt x="5739231" y="3462071"/>
                  <a:pt x="5731611" y="3474872"/>
                </a:cubicBezTo>
                <a:cubicBezTo>
                  <a:pt x="5723990" y="3487674"/>
                  <a:pt x="5717438" y="3501085"/>
                  <a:pt x="5711952" y="3515106"/>
                </a:cubicBezTo>
                <a:lnTo>
                  <a:pt x="5606796" y="3465729"/>
                </a:lnTo>
                <a:cubicBezTo>
                  <a:pt x="5610453" y="3454756"/>
                  <a:pt x="5616854" y="3440735"/>
                  <a:pt x="5625998" y="3423666"/>
                </a:cubicBezTo>
                <a:cubicBezTo>
                  <a:pt x="5635142" y="3406597"/>
                  <a:pt x="5648096" y="3389529"/>
                  <a:pt x="5664860" y="3372460"/>
                </a:cubicBezTo>
                <a:cubicBezTo>
                  <a:pt x="5681624" y="3355391"/>
                  <a:pt x="5702655" y="3341065"/>
                  <a:pt x="5727953" y="3329483"/>
                </a:cubicBezTo>
                <a:cubicBezTo>
                  <a:pt x="5753252" y="3317900"/>
                  <a:pt x="5783579" y="3312109"/>
                  <a:pt x="5818936" y="3312109"/>
                </a:cubicBezTo>
                <a:close/>
                <a:moveTo>
                  <a:pt x="4370070" y="3295650"/>
                </a:moveTo>
                <a:lnTo>
                  <a:pt x="4375556" y="3295650"/>
                </a:lnTo>
                <a:lnTo>
                  <a:pt x="4845558" y="3727247"/>
                </a:lnTo>
                <a:lnTo>
                  <a:pt x="4842814" y="3322168"/>
                </a:lnTo>
                <a:lnTo>
                  <a:pt x="4976317" y="3322168"/>
                </a:lnTo>
                <a:lnTo>
                  <a:pt x="4976317" y="4022598"/>
                </a:lnTo>
                <a:lnTo>
                  <a:pt x="4972659" y="4022598"/>
                </a:lnTo>
                <a:lnTo>
                  <a:pt x="4501744" y="3597402"/>
                </a:lnTo>
                <a:lnTo>
                  <a:pt x="4504487" y="3995166"/>
                </a:lnTo>
                <a:lnTo>
                  <a:pt x="4370070" y="3995166"/>
                </a:lnTo>
                <a:close/>
                <a:moveTo>
                  <a:pt x="584073" y="2492883"/>
                </a:moveTo>
                <a:lnTo>
                  <a:pt x="516407" y="2656561"/>
                </a:lnTo>
                <a:lnTo>
                  <a:pt x="648995" y="2656561"/>
                </a:lnTo>
                <a:close/>
                <a:moveTo>
                  <a:pt x="4596536" y="2347494"/>
                </a:moveTo>
                <a:cubicBezTo>
                  <a:pt x="4557521" y="2347494"/>
                  <a:pt x="4522470" y="2357095"/>
                  <a:pt x="4491380" y="2376297"/>
                </a:cubicBezTo>
                <a:cubicBezTo>
                  <a:pt x="4460291" y="2395499"/>
                  <a:pt x="4435602" y="2421407"/>
                  <a:pt x="4417314" y="2454021"/>
                </a:cubicBezTo>
                <a:cubicBezTo>
                  <a:pt x="4399026" y="2486635"/>
                  <a:pt x="4389882" y="2523363"/>
                  <a:pt x="4389882" y="2564206"/>
                </a:cubicBezTo>
                <a:cubicBezTo>
                  <a:pt x="4389882" y="2603830"/>
                  <a:pt x="4399178" y="2639949"/>
                  <a:pt x="4417771" y="2672563"/>
                </a:cubicBezTo>
                <a:cubicBezTo>
                  <a:pt x="4436364" y="2705176"/>
                  <a:pt x="4461510" y="2731084"/>
                  <a:pt x="4493209" y="2750287"/>
                </a:cubicBezTo>
                <a:cubicBezTo>
                  <a:pt x="4524908" y="2769489"/>
                  <a:pt x="4560570" y="2779090"/>
                  <a:pt x="4600194" y="2779090"/>
                </a:cubicBezTo>
                <a:cubicBezTo>
                  <a:pt x="4638598" y="2779090"/>
                  <a:pt x="4673193" y="2769489"/>
                  <a:pt x="4703978" y="2750287"/>
                </a:cubicBezTo>
                <a:cubicBezTo>
                  <a:pt x="4734763" y="2731084"/>
                  <a:pt x="4758995" y="2705176"/>
                  <a:pt x="4776673" y="2672563"/>
                </a:cubicBezTo>
                <a:cubicBezTo>
                  <a:pt x="4794351" y="2639949"/>
                  <a:pt x="4803191" y="2603830"/>
                  <a:pt x="4803191" y="2564206"/>
                </a:cubicBezTo>
                <a:cubicBezTo>
                  <a:pt x="4803191" y="2523363"/>
                  <a:pt x="4794047" y="2486635"/>
                  <a:pt x="4775759" y="2454021"/>
                </a:cubicBezTo>
                <a:cubicBezTo>
                  <a:pt x="4757471" y="2421407"/>
                  <a:pt x="4732782" y="2395499"/>
                  <a:pt x="4701692" y="2376297"/>
                </a:cubicBezTo>
                <a:cubicBezTo>
                  <a:pt x="4670603" y="2357095"/>
                  <a:pt x="4635550" y="2347494"/>
                  <a:pt x="4596536" y="2347494"/>
                </a:cubicBezTo>
                <a:close/>
                <a:moveTo>
                  <a:pt x="3989070" y="2226793"/>
                </a:moveTo>
                <a:lnTo>
                  <a:pt x="4121658" y="2226793"/>
                </a:lnTo>
                <a:lnTo>
                  <a:pt x="4121658" y="2899791"/>
                </a:lnTo>
                <a:lnTo>
                  <a:pt x="3989070" y="2899791"/>
                </a:lnTo>
                <a:close/>
                <a:moveTo>
                  <a:pt x="3409950" y="2226793"/>
                </a:moveTo>
                <a:lnTo>
                  <a:pt x="3863492" y="2226793"/>
                </a:lnTo>
                <a:lnTo>
                  <a:pt x="3863492" y="2354809"/>
                </a:lnTo>
                <a:lnTo>
                  <a:pt x="3699815" y="2354809"/>
                </a:lnTo>
                <a:lnTo>
                  <a:pt x="3699815" y="2899791"/>
                </a:lnTo>
                <a:lnTo>
                  <a:pt x="3567227" y="2899791"/>
                </a:lnTo>
                <a:lnTo>
                  <a:pt x="3567227" y="2354809"/>
                </a:lnTo>
                <a:lnTo>
                  <a:pt x="3409950" y="2354809"/>
                </a:lnTo>
                <a:close/>
                <a:moveTo>
                  <a:pt x="2065020" y="2226793"/>
                </a:moveTo>
                <a:lnTo>
                  <a:pt x="2524048" y="2226793"/>
                </a:lnTo>
                <a:lnTo>
                  <a:pt x="2524048" y="2354809"/>
                </a:lnTo>
                <a:lnTo>
                  <a:pt x="2197608" y="2354809"/>
                </a:lnTo>
                <a:lnTo>
                  <a:pt x="2197608" y="2498370"/>
                </a:lnTo>
                <a:lnTo>
                  <a:pt x="2486558" y="2498370"/>
                </a:lnTo>
                <a:lnTo>
                  <a:pt x="2486558" y="2626386"/>
                </a:lnTo>
                <a:lnTo>
                  <a:pt x="2197608" y="2626386"/>
                </a:lnTo>
                <a:lnTo>
                  <a:pt x="2197608" y="2771775"/>
                </a:lnTo>
                <a:lnTo>
                  <a:pt x="2536850" y="2771775"/>
                </a:lnTo>
                <a:lnTo>
                  <a:pt x="2536850" y="2899791"/>
                </a:lnTo>
                <a:lnTo>
                  <a:pt x="2065020" y="2899791"/>
                </a:lnTo>
                <a:close/>
                <a:moveTo>
                  <a:pt x="1485900" y="2226793"/>
                </a:moveTo>
                <a:lnTo>
                  <a:pt x="1939442" y="2226793"/>
                </a:lnTo>
                <a:lnTo>
                  <a:pt x="1939442" y="2354809"/>
                </a:lnTo>
                <a:lnTo>
                  <a:pt x="1775765" y="2354809"/>
                </a:lnTo>
                <a:lnTo>
                  <a:pt x="1775765" y="2899791"/>
                </a:lnTo>
                <a:lnTo>
                  <a:pt x="1643177" y="2899791"/>
                </a:lnTo>
                <a:lnTo>
                  <a:pt x="1643177" y="2354809"/>
                </a:lnTo>
                <a:lnTo>
                  <a:pt x="1485900" y="2354809"/>
                </a:lnTo>
                <a:close/>
                <a:moveTo>
                  <a:pt x="952500" y="2226793"/>
                </a:moveTo>
                <a:lnTo>
                  <a:pt x="1406042" y="2226793"/>
                </a:lnTo>
                <a:lnTo>
                  <a:pt x="1406042" y="2354809"/>
                </a:lnTo>
                <a:lnTo>
                  <a:pt x="1242365" y="2354809"/>
                </a:lnTo>
                <a:lnTo>
                  <a:pt x="1242365" y="2899791"/>
                </a:lnTo>
                <a:lnTo>
                  <a:pt x="1109777" y="2899791"/>
                </a:lnTo>
                <a:lnTo>
                  <a:pt x="1109777" y="2354809"/>
                </a:lnTo>
                <a:lnTo>
                  <a:pt x="952500" y="2354809"/>
                </a:lnTo>
                <a:close/>
                <a:moveTo>
                  <a:pt x="4595622" y="2219477"/>
                </a:moveTo>
                <a:cubicBezTo>
                  <a:pt x="4642561" y="2219477"/>
                  <a:pt x="4686757" y="2228622"/>
                  <a:pt x="4728210" y="2246909"/>
                </a:cubicBezTo>
                <a:cubicBezTo>
                  <a:pt x="4769663" y="2265197"/>
                  <a:pt x="4806391" y="2290344"/>
                  <a:pt x="4838395" y="2322347"/>
                </a:cubicBezTo>
                <a:cubicBezTo>
                  <a:pt x="4870399" y="2354352"/>
                  <a:pt x="4895392" y="2391080"/>
                  <a:pt x="4913376" y="2432533"/>
                </a:cubicBezTo>
                <a:cubicBezTo>
                  <a:pt x="4931359" y="2473986"/>
                  <a:pt x="4940350" y="2517877"/>
                  <a:pt x="4940350" y="2564206"/>
                </a:cubicBezTo>
                <a:cubicBezTo>
                  <a:pt x="4940350" y="2611755"/>
                  <a:pt x="4931359" y="2656256"/>
                  <a:pt x="4913376" y="2697709"/>
                </a:cubicBezTo>
                <a:cubicBezTo>
                  <a:pt x="4895392" y="2739162"/>
                  <a:pt x="4870399" y="2775585"/>
                  <a:pt x="4838395" y="2806980"/>
                </a:cubicBezTo>
                <a:cubicBezTo>
                  <a:pt x="4806391" y="2838374"/>
                  <a:pt x="4769663" y="2862910"/>
                  <a:pt x="4728210" y="2880589"/>
                </a:cubicBezTo>
                <a:cubicBezTo>
                  <a:pt x="4686757" y="2898267"/>
                  <a:pt x="4642561" y="2907106"/>
                  <a:pt x="4595622" y="2907106"/>
                </a:cubicBezTo>
                <a:cubicBezTo>
                  <a:pt x="4548073" y="2907106"/>
                  <a:pt x="4503572" y="2898267"/>
                  <a:pt x="4462120" y="2880589"/>
                </a:cubicBezTo>
                <a:cubicBezTo>
                  <a:pt x="4420667" y="2862910"/>
                  <a:pt x="4384243" y="2838374"/>
                  <a:pt x="4352849" y="2806980"/>
                </a:cubicBezTo>
                <a:cubicBezTo>
                  <a:pt x="4321454" y="2775585"/>
                  <a:pt x="4296918" y="2739162"/>
                  <a:pt x="4279240" y="2697709"/>
                </a:cubicBezTo>
                <a:cubicBezTo>
                  <a:pt x="4261561" y="2656256"/>
                  <a:pt x="4252722" y="2611755"/>
                  <a:pt x="4252722" y="2564206"/>
                </a:cubicBezTo>
                <a:cubicBezTo>
                  <a:pt x="4252722" y="2517877"/>
                  <a:pt x="4261561" y="2473986"/>
                  <a:pt x="4279240" y="2432533"/>
                </a:cubicBezTo>
                <a:cubicBezTo>
                  <a:pt x="4296918" y="2391080"/>
                  <a:pt x="4321454" y="2354352"/>
                  <a:pt x="4352849" y="2322347"/>
                </a:cubicBezTo>
                <a:cubicBezTo>
                  <a:pt x="4384243" y="2290344"/>
                  <a:pt x="4420667" y="2265197"/>
                  <a:pt x="4462120" y="2246909"/>
                </a:cubicBezTo>
                <a:cubicBezTo>
                  <a:pt x="4503572" y="2228622"/>
                  <a:pt x="4548073" y="2219477"/>
                  <a:pt x="4595622" y="2219477"/>
                </a:cubicBezTo>
                <a:close/>
                <a:moveTo>
                  <a:pt x="5074920" y="2200275"/>
                </a:moveTo>
                <a:lnTo>
                  <a:pt x="5080406" y="2200275"/>
                </a:lnTo>
                <a:lnTo>
                  <a:pt x="5550407" y="2631872"/>
                </a:lnTo>
                <a:lnTo>
                  <a:pt x="5547664" y="2226793"/>
                </a:lnTo>
                <a:lnTo>
                  <a:pt x="5681166" y="2226793"/>
                </a:lnTo>
                <a:lnTo>
                  <a:pt x="5681166" y="2927223"/>
                </a:lnTo>
                <a:lnTo>
                  <a:pt x="5677508" y="2927223"/>
                </a:lnTo>
                <a:lnTo>
                  <a:pt x="5206593" y="2502027"/>
                </a:lnTo>
                <a:lnTo>
                  <a:pt x="5209336" y="2899791"/>
                </a:lnTo>
                <a:lnTo>
                  <a:pt x="5074920" y="2899791"/>
                </a:lnTo>
                <a:close/>
                <a:moveTo>
                  <a:pt x="2674620" y="2200275"/>
                </a:moveTo>
                <a:lnTo>
                  <a:pt x="2680106" y="2200275"/>
                </a:lnTo>
                <a:lnTo>
                  <a:pt x="3150108" y="2631872"/>
                </a:lnTo>
                <a:lnTo>
                  <a:pt x="3147365" y="2226793"/>
                </a:lnTo>
                <a:lnTo>
                  <a:pt x="3280867" y="2226793"/>
                </a:lnTo>
                <a:lnTo>
                  <a:pt x="3280867" y="2927223"/>
                </a:lnTo>
                <a:lnTo>
                  <a:pt x="3277209" y="2927223"/>
                </a:lnTo>
                <a:lnTo>
                  <a:pt x="2806293" y="2502027"/>
                </a:lnTo>
                <a:lnTo>
                  <a:pt x="2809036" y="2899791"/>
                </a:lnTo>
                <a:lnTo>
                  <a:pt x="2674620" y="2899791"/>
                </a:lnTo>
                <a:close/>
                <a:moveTo>
                  <a:pt x="587730" y="2200275"/>
                </a:moveTo>
                <a:lnTo>
                  <a:pt x="595046" y="2200275"/>
                </a:lnTo>
                <a:lnTo>
                  <a:pt x="898626" y="2899791"/>
                </a:lnTo>
                <a:lnTo>
                  <a:pt x="745007" y="2899791"/>
                </a:lnTo>
                <a:lnTo>
                  <a:pt x="692887" y="2768118"/>
                </a:lnTo>
                <a:lnTo>
                  <a:pt x="469773" y="2768118"/>
                </a:lnTo>
                <a:lnTo>
                  <a:pt x="414909" y="2899791"/>
                </a:lnTo>
                <a:lnTo>
                  <a:pt x="284150" y="2899791"/>
                </a:lnTo>
                <a:close/>
                <a:moveTo>
                  <a:pt x="3988308" y="1259434"/>
                </a:moveTo>
                <a:lnTo>
                  <a:pt x="3988308" y="1462431"/>
                </a:lnTo>
                <a:lnTo>
                  <a:pt x="4082491" y="1462431"/>
                </a:lnTo>
                <a:cubicBezTo>
                  <a:pt x="4109314" y="1462431"/>
                  <a:pt x="4130192" y="1456792"/>
                  <a:pt x="4145127" y="1445514"/>
                </a:cubicBezTo>
                <a:cubicBezTo>
                  <a:pt x="4160063" y="1434237"/>
                  <a:pt x="4170578" y="1420825"/>
                  <a:pt x="4176674" y="1405281"/>
                </a:cubicBezTo>
                <a:cubicBezTo>
                  <a:pt x="4182770" y="1389736"/>
                  <a:pt x="4185818" y="1375563"/>
                  <a:pt x="4185818" y="1362761"/>
                </a:cubicBezTo>
                <a:cubicBezTo>
                  <a:pt x="4185818" y="1355446"/>
                  <a:pt x="4184751" y="1346149"/>
                  <a:pt x="4182618" y="1334872"/>
                </a:cubicBezTo>
                <a:cubicBezTo>
                  <a:pt x="4180484" y="1323594"/>
                  <a:pt x="4176065" y="1312164"/>
                  <a:pt x="4169359" y="1300582"/>
                </a:cubicBezTo>
                <a:cubicBezTo>
                  <a:pt x="4162653" y="1288999"/>
                  <a:pt x="4152443" y="1279246"/>
                  <a:pt x="4138727" y="1271321"/>
                </a:cubicBezTo>
                <a:cubicBezTo>
                  <a:pt x="4125011" y="1263396"/>
                  <a:pt x="4106570" y="1259434"/>
                  <a:pt x="4083405" y="1259434"/>
                </a:cubicBezTo>
                <a:close/>
                <a:moveTo>
                  <a:pt x="2682011" y="1252119"/>
                </a:moveTo>
                <a:cubicBezTo>
                  <a:pt x="2642997" y="1252119"/>
                  <a:pt x="2607945" y="1261720"/>
                  <a:pt x="2576855" y="1280922"/>
                </a:cubicBezTo>
                <a:cubicBezTo>
                  <a:pt x="2545766" y="1300125"/>
                  <a:pt x="2521077" y="1326033"/>
                  <a:pt x="2502789" y="1358646"/>
                </a:cubicBezTo>
                <a:cubicBezTo>
                  <a:pt x="2484501" y="1391260"/>
                  <a:pt x="2475357" y="1427988"/>
                  <a:pt x="2475357" y="1468831"/>
                </a:cubicBezTo>
                <a:cubicBezTo>
                  <a:pt x="2475357" y="1508455"/>
                  <a:pt x="2484653" y="1544574"/>
                  <a:pt x="2503247" y="1577188"/>
                </a:cubicBezTo>
                <a:cubicBezTo>
                  <a:pt x="2521839" y="1609801"/>
                  <a:pt x="2546985" y="1635709"/>
                  <a:pt x="2578684" y="1654912"/>
                </a:cubicBezTo>
                <a:cubicBezTo>
                  <a:pt x="2610384" y="1674114"/>
                  <a:pt x="2646045" y="1683716"/>
                  <a:pt x="2685669" y="1683716"/>
                </a:cubicBezTo>
                <a:cubicBezTo>
                  <a:pt x="2724074" y="1683716"/>
                  <a:pt x="2758668" y="1674114"/>
                  <a:pt x="2789453" y="1654912"/>
                </a:cubicBezTo>
                <a:cubicBezTo>
                  <a:pt x="2820238" y="1635709"/>
                  <a:pt x="2844470" y="1609801"/>
                  <a:pt x="2862148" y="1577188"/>
                </a:cubicBezTo>
                <a:cubicBezTo>
                  <a:pt x="2879826" y="1544574"/>
                  <a:pt x="2888665" y="1508455"/>
                  <a:pt x="2888665" y="1468831"/>
                </a:cubicBezTo>
                <a:cubicBezTo>
                  <a:pt x="2888665" y="1427988"/>
                  <a:pt x="2879522" y="1391260"/>
                  <a:pt x="2861234" y="1358646"/>
                </a:cubicBezTo>
                <a:cubicBezTo>
                  <a:pt x="2842945" y="1326033"/>
                  <a:pt x="2818257" y="1300125"/>
                  <a:pt x="2787167" y="1280922"/>
                </a:cubicBezTo>
                <a:cubicBezTo>
                  <a:pt x="2756077" y="1261720"/>
                  <a:pt x="2721025" y="1252119"/>
                  <a:pt x="2682011" y="1252119"/>
                </a:cubicBezTo>
                <a:close/>
                <a:moveTo>
                  <a:pt x="3855720" y="1131418"/>
                </a:moveTo>
                <a:lnTo>
                  <a:pt x="4059631" y="1131418"/>
                </a:lnTo>
                <a:cubicBezTo>
                  <a:pt x="4144366" y="1131418"/>
                  <a:pt x="4209440" y="1151992"/>
                  <a:pt x="4254855" y="1193140"/>
                </a:cubicBezTo>
                <a:cubicBezTo>
                  <a:pt x="4300271" y="1234288"/>
                  <a:pt x="4322978" y="1289304"/>
                  <a:pt x="4322978" y="1358189"/>
                </a:cubicBezTo>
                <a:cubicBezTo>
                  <a:pt x="4322978" y="1396594"/>
                  <a:pt x="4314901" y="1434389"/>
                  <a:pt x="4298747" y="1471575"/>
                </a:cubicBezTo>
                <a:cubicBezTo>
                  <a:pt x="4282592" y="1508760"/>
                  <a:pt x="4255313" y="1538326"/>
                  <a:pt x="4216908" y="1560271"/>
                </a:cubicBezTo>
                <a:lnTo>
                  <a:pt x="4373270" y="1804416"/>
                </a:lnTo>
                <a:lnTo>
                  <a:pt x="4218737" y="1804416"/>
                </a:lnTo>
                <a:lnTo>
                  <a:pt x="4077005" y="1590447"/>
                </a:lnTo>
                <a:lnTo>
                  <a:pt x="3988308" y="1590447"/>
                </a:lnTo>
                <a:lnTo>
                  <a:pt x="3988308" y="1804416"/>
                </a:lnTo>
                <a:lnTo>
                  <a:pt x="3855720" y="1804416"/>
                </a:lnTo>
                <a:close/>
                <a:moveTo>
                  <a:pt x="3146679" y="1131418"/>
                </a:moveTo>
                <a:lnTo>
                  <a:pt x="3279266" y="1131418"/>
                </a:lnTo>
                <a:lnTo>
                  <a:pt x="3279266" y="1555699"/>
                </a:lnTo>
                <a:cubicBezTo>
                  <a:pt x="3279266" y="1577035"/>
                  <a:pt x="3285668" y="1597457"/>
                  <a:pt x="3298469" y="1616964"/>
                </a:cubicBezTo>
                <a:cubicBezTo>
                  <a:pt x="3311271" y="1636471"/>
                  <a:pt x="3328187" y="1652321"/>
                  <a:pt x="3349218" y="1664513"/>
                </a:cubicBezTo>
                <a:cubicBezTo>
                  <a:pt x="3370249" y="1676705"/>
                  <a:pt x="3393262" y="1682801"/>
                  <a:pt x="3418255" y="1682801"/>
                </a:cubicBezTo>
                <a:cubicBezTo>
                  <a:pt x="3445687" y="1682801"/>
                  <a:pt x="3470071" y="1676705"/>
                  <a:pt x="3491407" y="1664513"/>
                </a:cubicBezTo>
                <a:cubicBezTo>
                  <a:pt x="3512744" y="1652321"/>
                  <a:pt x="3529660" y="1636471"/>
                  <a:pt x="3542157" y="1616964"/>
                </a:cubicBezTo>
                <a:cubicBezTo>
                  <a:pt x="3554653" y="1597457"/>
                  <a:pt x="3560902" y="1577035"/>
                  <a:pt x="3560902" y="1555699"/>
                </a:cubicBezTo>
                <a:lnTo>
                  <a:pt x="3560902" y="1131418"/>
                </a:lnTo>
                <a:lnTo>
                  <a:pt x="3691661" y="1131418"/>
                </a:lnTo>
                <a:lnTo>
                  <a:pt x="3691661" y="1558443"/>
                </a:lnTo>
                <a:cubicBezTo>
                  <a:pt x="3691661" y="1607820"/>
                  <a:pt x="3679469" y="1651559"/>
                  <a:pt x="3655085" y="1689659"/>
                </a:cubicBezTo>
                <a:cubicBezTo>
                  <a:pt x="3630701" y="1727759"/>
                  <a:pt x="3597783" y="1757629"/>
                  <a:pt x="3556330" y="1779270"/>
                </a:cubicBezTo>
                <a:cubicBezTo>
                  <a:pt x="3514877" y="1800911"/>
                  <a:pt x="3468852" y="1811731"/>
                  <a:pt x="3418255" y="1811731"/>
                </a:cubicBezTo>
                <a:cubicBezTo>
                  <a:pt x="3368268" y="1811731"/>
                  <a:pt x="3322701" y="1800911"/>
                  <a:pt x="3281553" y="1779270"/>
                </a:cubicBezTo>
                <a:cubicBezTo>
                  <a:pt x="3240405" y="1757629"/>
                  <a:pt x="3207639" y="1727759"/>
                  <a:pt x="3183255" y="1689659"/>
                </a:cubicBezTo>
                <a:cubicBezTo>
                  <a:pt x="3158871" y="1651559"/>
                  <a:pt x="3146679" y="1607820"/>
                  <a:pt x="3146679" y="1558443"/>
                </a:cubicBezTo>
                <a:close/>
                <a:moveTo>
                  <a:pt x="1648968" y="1131418"/>
                </a:moveTo>
                <a:lnTo>
                  <a:pt x="1812645" y="1131418"/>
                </a:lnTo>
                <a:lnTo>
                  <a:pt x="1967179" y="1442314"/>
                </a:lnTo>
                <a:lnTo>
                  <a:pt x="2118055" y="1131418"/>
                </a:lnTo>
                <a:lnTo>
                  <a:pt x="2281733" y="1131418"/>
                </a:lnTo>
                <a:lnTo>
                  <a:pt x="2029358" y="1595019"/>
                </a:lnTo>
                <a:lnTo>
                  <a:pt x="2029358" y="1804416"/>
                </a:lnTo>
                <a:lnTo>
                  <a:pt x="1896770" y="1804416"/>
                </a:lnTo>
                <a:lnTo>
                  <a:pt x="1896770" y="1595019"/>
                </a:lnTo>
                <a:close/>
                <a:moveTo>
                  <a:pt x="2681097" y="1124103"/>
                </a:moveTo>
                <a:cubicBezTo>
                  <a:pt x="2728036" y="1124103"/>
                  <a:pt x="2772232" y="1133247"/>
                  <a:pt x="2813685" y="1151535"/>
                </a:cubicBezTo>
                <a:cubicBezTo>
                  <a:pt x="2855137" y="1169823"/>
                  <a:pt x="2891866" y="1194969"/>
                  <a:pt x="2923870" y="1226973"/>
                </a:cubicBezTo>
                <a:cubicBezTo>
                  <a:pt x="2955874" y="1258977"/>
                  <a:pt x="2980868" y="1295705"/>
                  <a:pt x="2998851" y="1337158"/>
                </a:cubicBezTo>
                <a:cubicBezTo>
                  <a:pt x="3016834" y="1378611"/>
                  <a:pt x="3025826" y="1422502"/>
                  <a:pt x="3025826" y="1468831"/>
                </a:cubicBezTo>
                <a:cubicBezTo>
                  <a:pt x="3025826" y="1516380"/>
                  <a:pt x="3016834" y="1560881"/>
                  <a:pt x="2998851" y="1602334"/>
                </a:cubicBezTo>
                <a:cubicBezTo>
                  <a:pt x="2980868" y="1643787"/>
                  <a:pt x="2955874" y="1680210"/>
                  <a:pt x="2923870" y="1711605"/>
                </a:cubicBezTo>
                <a:cubicBezTo>
                  <a:pt x="2891866" y="1742999"/>
                  <a:pt x="2855137" y="1767535"/>
                  <a:pt x="2813685" y="1785214"/>
                </a:cubicBezTo>
                <a:cubicBezTo>
                  <a:pt x="2772232" y="1802892"/>
                  <a:pt x="2728036" y="1811731"/>
                  <a:pt x="2681097" y="1811731"/>
                </a:cubicBezTo>
                <a:cubicBezTo>
                  <a:pt x="2633549" y="1811731"/>
                  <a:pt x="2589047" y="1802892"/>
                  <a:pt x="2547594" y="1785214"/>
                </a:cubicBezTo>
                <a:cubicBezTo>
                  <a:pt x="2506142" y="1767535"/>
                  <a:pt x="2469718" y="1742999"/>
                  <a:pt x="2438324" y="1711605"/>
                </a:cubicBezTo>
                <a:cubicBezTo>
                  <a:pt x="2406929" y="1680210"/>
                  <a:pt x="2382393" y="1643787"/>
                  <a:pt x="2364714" y="1602334"/>
                </a:cubicBezTo>
                <a:cubicBezTo>
                  <a:pt x="2347036" y="1560881"/>
                  <a:pt x="2338197" y="1516380"/>
                  <a:pt x="2338197" y="1468831"/>
                </a:cubicBezTo>
                <a:cubicBezTo>
                  <a:pt x="2338197" y="1422502"/>
                  <a:pt x="2347036" y="1378611"/>
                  <a:pt x="2364714" y="1337158"/>
                </a:cubicBezTo>
                <a:cubicBezTo>
                  <a:pt x="2382393" y="1295705"/>
                  <a:pt x="2406929" y="1258977"/>
                  <a:pt x="2438324" y="1226973"/>
                </a:cubicBezTo>
                <a:cubicBezTo>
                  <a:pt x="2469718" y="1194969"/>
                  <a:pt x="2506142" y="1169823"/>
                  <a:pt x="2547594" y="1151535"/>
                </a:cubicBezTo>
                <a:cubicBezTo>
                  <a:pt x="2589047" y="1133247"/>
                  <a:pt x="2633549" y="1124103"/>
                  <a:pt x="2681097" y="1124103"/>
                </a:cubicBezTo>
                <a:close/>
                <a:moveTo>
                  <a:pt x="1546098" y="292608"/>
                </a:moveTo>
                <a:lnTo>
                  <a:pt x="1478432" y="456286"/>
                </a:lnTo>
                <a:lnTo>
                  <a:pt x="1611020" y="456286"/>
                </a:lnTo>
                <a:close/>
                <a:moveTo>
                  <a:pt x="5674232" y="154534"/>
                </a:moveTo>
                <a:lnTo>
                  <a:pt x="5674232" y="357531"/>
                </a:lnTo>
                <a:lnTo>
                  <a:pt x="5768416" y="357531"/>
                </a:lnTo>
                <a:cubicBezTo>
                  <a:pt x="5795238" y="357531"/>
                  <a:pt x="5816117" y="351892"/>
                  <a:pt x="5831052" y="340614"/>
                </a:cubicBezTo>
                <a:cubicBezTo>
                  <a:pt x="5845988" y="329337"/>
                  <a:pt x="5856503" y="315926"/>
                  <a:pt x="5862598" y="300381"/>
                </a:cubicBezTo>
                <a:cubicBezTo>
                  <a:pt x="5868694" y="284836"/>
                  <a:pt x="5871742" y="270662"/>
                  <a:pt x="5871742" y="257861"/>
                </a:cubicBezTo>
                <a:cubicBezTo>
                  <a:pt x="5871742" y="250546"/>
                  <a:pt x="5870676" y="241250"/>
                  <a:pt x="5868542" y="229972"/>
                </a:cubicBezTo>
                <a:cubicBezTo>
                  <a:pt x="5866408" y="218694"/>
                  <a:pt x="5861989" y="207264"/>
                  <a:pt x="5855283" y="195682"/>
                </a:cubicBezTo>
                <a:cubicBezTo>
                  <a:pt x="5848578" y="184099"/>
                  <a:pt x="5838367" y="174346"/>
                  <a:pt x="5824651" y="166421"/>
                </a:cubicBezTo>
                <a:cubicBezTo>
                  <a:pt x="5810935" y="158496"/>
                  <a:pt x="5792494" y="154534"/>
                  <a:pt x="5769330" y="154534"/>
                </a:cubicBezTo>
                <a:close/>
                <a:moveTo>
                  <a:pt x="5063261" y="147219"/>
                </a:moveTo>
                <a:cubicBezTo>
                  <a:pt x="5024246" y="147219"/>
                  <a:pt x="4989195" y="156820"/>
                  <a:pt x="4958105" y="176022"/>
                </a:cubicBezTo>
                <a:cubicBezTo>
                  <a:pt x="4927015" y="195225"/>
                  <a:pt x="4902327" y="221133"/>
                  <a:pt x="4884039" y="253746"/>
                </a:cubicBezTo>
                <a:cubicBezTo>
                  <a:pt x="4865750" y="286360"/>
                  <a:pt x="4856607" y="323088"/>
                  <a:pt x="4856607" y="363932"/>
                </a:cubicBezTo>
                <a:cubicBezTo>
                  <a:pt x="4856607" y="403555"/>
                  <a:pt x="4865903" y="439674"/>
                  <a:pt x="4884496" y="472288"/>
                </a:cubicBezTo>
                <a:cubicBezTo>
                  <a:pt x="4903089" y="504901"/>
                  <a:pt x="4928235" y="530809"/>
                  <a:pt x="4959933" y="550012"/>
                </a:cubicBezTo>
                <a:cubicBezTo>
                  <a:pt x="4991633" y="569214"/>
                  <a:pt x="5027295" y="578816"/>
                  <a:pt x="5066919" y="578816"/>
                </a:cubicBezTo>
                <a:cubicBezTo>
                  <a:pt x="5105323" y="578816"/>
                  <a:pt x="5139918" y="569214"/>
                  <a:pt x="5170703" y="550012"/>
                </a:cubicBezTo>
                <a:cubicBezTo>
                  <a:pt x="5201487" y="530809"/>
                  <a:pt x="5225719" y="504901"/>
                  <a:pt x="5243398" y="472288"/>
                </a:cubicBezTo>
                <a:cubicBezTo>
                  <a:pt x="5261076" y="439674"/>
                  <a:pt x="5269915" y="403555"/>
                  <a:pt x="5269915" y="363932"/>
                </a:cubicBezTo>
                <a:cubicBezTo>
                  <a:pt x="5269915" y="323088"/>
                  <a:pt x="5260772" y="286360"/>
                  <a:pt x="5242483" y="253746"/>
                </a:cubicBezTo>
                <a:cubicBezTo>
                  <a:pt x="5224195" y="221133"/>
                  <a:pt x="5199507" y="195225"/>
                  <a:pt x="5168417" y="176022"/>
                </a:cubicBezTo>
                <a:cubicBezTo>
                  <a:pt x="5137327" y="156820"/>
                  <a:pt x="5102275" y="147219"/>
                  <a:pt x="5063261" y="147219"/>
                </a:cubicBezTo>
                <a:close/>
                <a:moveTo>
                  <a:pt x="5541644" y="26518"/>
                </a:moveTo>
                <a:lnTo>
                  <a:pt x="5745555" y="26518"/>
                </a:lnTo>
                <a:cubicBezTo>
                  <a:pt x="5830290" y="26518"/>
                  <a:pt x="5895364" y="47092"/>
                  <a:pt x="5940780" y="88240"/>
                </a:cubicBezTo>
                <a:cubicBezTo>
                  <a:pt x="5986195" y="129388"/>
                  <a:pt x="6008902" y="184404"/>
                  <a:pt x="6008902" y="253289"/>
                </a:cubicBezTo>
                <a:cubicBezTo>
                  <a:pt x="6008902" y="291694"/>
                  <a:pt x="6000826" y="329489"/>
                  <a:pt x="5984670" y="366675"/>
                </a:cubicBezTo>
                <a:cubicBezTo>
                  <a:pt x="5968516" y="403860"/>
                  <a:pt x="5941236" y="433426"/>
                  <a:pt x="5902832" y="455372"/>
                </a:cubicBezTo>
                <a:lnTo>
                  <a:pt x="6059194" y="699516"/>
                </a:lnTo>
                <a:lnTo>
                  <a:pt x="5904661" y="699516"/>
                </a:lnTo>
                <a:lnTo>
                  <a:pt x="5762929" y="485547"/>
                </a:lnTo>
                <a:lnTo>
                  <a:pt x="5674232" y="485547"/>
                </a:lnTo>
                <a:lnTo>
                  <a:pt x="5674232" y="699516"/>
                </a:lnTo>
                <a:lnTo>
                  <a:pt x="5541644" y="699516"/>
                </a:lnTo>
                <a:close/>
                <a:moveTo>
                  <a:pt x="4208145" y="26518"/>
                </a:moveTo>
                <a:lnTo>
                  <a:pt x="4628769" y="26518"/>
                </a:lnTo>
                <a:lnTo>
                  <a:pt x="4628769" y="154534"/>
                </a:lnTo>
                <a:lnTo>
                  <a:pt x="4340733" y="154534"/>
                </a:lnTo>
                <a:lnTo>
                  <a:pt x="4340733" y="307239"/>
                </a:lnTo>
                <a:lnTo>
                  <a:pt x="4590364" y="307239"/>
                </a:lnTo>
                <a:lnTo>
                  <a:pt x="4590364" y="435255"/>
                </a:lnTo>
                <a:lnTo>
                  <a:pt x="4340733" y="435255"/>
                </a:lnTo>
                <a:lnTo>
                  <a:pt x="4340733" y="699516"/>
                </a:lnTo>
                <a:lnTo>
                  <a:pt x="4208145" y="699516"/>
                </a:lnTo>
                <a:close/>
                <a:moveTo>
                  <a:pt x="2741295" y="26518"/>
                </a:moveTo>
                <a:lnTo>
                  <a:pt x="2875711" y="26518"/>
                </a:lnTo>
                <a:lnTo>
                  <a:pt x="2875711" y="266091"/>
                </a:lnTo>
                <a:lnTo>
                  <a:pt x="2872054" y="299923"/>
                </a:lnTo>
                <a:lnTo>
                  <a:pt x="2892171" y="274320"/>
                </a:lnTo>
                <a:lnTo>
                  <a:pt x="3111627" y="26518"/>
                </a:lnTo>
                <a:lnTo>
                  <a:pt x="3283534" y="26518"/>
                </a:lnTo>
                <a:lnTo>
                  <a:pt x="3005557" y="328270"/>
                </a:lnTo>
                <a:lnTo>
                  <a:pt x="3284448" y="699516"/>
                </a:lnTo>
                <a:lnTo>
                  <a:pt x="3116199" y="699516"/>
                </a:lnTo>
                <a:lnTo>
                  <a:pt x="2908630" y="412395"/>
                </a:lnTo>
                <a:lnTo>
                  <a:pt x="2875711" y="445313"/>
                </a:lnTo>
                <a:lnTo>
                  <a:pt x="2875711" y="699516"/>
                </a:lnTo>
                <a:lnTo>
                  <a:pt x="2741295" y="699516"/>
                </a:lnTo>
                <a:close/>
                <a:moveTo>
                  <a:pt x="579120" y="26518"/>
                </a:moveTo>
                <a:lnTo>
                  <a:pt x="711708" y="26518"/>
                </a:lnTo>
                <a:lnTo>
                  <a:pt x="711708" y="298095"/>
                </a:lnTo>
                <a:lnTo>
                  <a:pt x="1012545" y="298095"/>
                </a:lnTo>
                <a:lnTo>
                  <a:pt x="1012545" y="26518"/>
                </a:lnTo>
                <a:lnTo>
                  <a:pt x="1145133" y="26518"/>
                </a:lnTo>
                <a:lnTo>
                  <a:pt x="1145133" y="699516"/>
                </a:lnTo>
                <a:lnTo>
                  <a:pt x="1012545" y="699516"/>
                </a:lnTo>
                <a:lnTo>
                  <a:pt x="1012545" y="426111"/>
                </a:lnTo>
                <a:lnTo>
                  <a:pt x="711708" y="426111"/>
                </a:lnTo>
                <a:lnTo>
                  <a:pt x="711708" y="699516"/>
                </a:lnTo>
                <a:lnTo>
                  <a:pt x="579120" y="699516"/>
                </a:lnTo>
                <a:close/>
                <a:moveTo>
                  <a:pt x="0" y="26518"/>
                </a:moveTo>
                <a:lnTo>
                  <a:pt x="453542" y="26518"/>
                </a:lnTo>
                <a:lnTo>
                  <a:pt x="453542" y="154534"/>
                </a:lnTo>
                <a:lnTo>
                  <a:pt x="289865" y="154534"/>
                </a:lnTo>
                <a:lnTo>
                  <a:pt x="289865" y="699516"/>
                </a:lnTo>
                <a:lnTo>
                  <a:pt x="157277" y="699516"/>
                </a:lnTo>
                <a:lnTo>
                  <a:pt x="157277" y="154534"/>
                </a:lnTo>
                <a:lnTo>
                  <a:pt x="0" y="154534"/>
                </a:lnTo>
                <a:close/>
                <a:moveTo>
                  <a:pt x="3575532" y="22860"/>
                </a:moveTo>
                <a:cubicBezTo>
                  <a:pt x="3629787" y="22860"/>
                  <a:pt x="3673830" y="29261"/>
                  <a:pt x="3707663" y="42063"/>
                </a:cubicBezTo>
                <a:cubicBezTo>
                  <a:pt x="3741496" y="54864"/>
                  <a:pt x="3771823" y="70104"/>
                  <a:pt x="3798646" y="87783"/>
                </a:cubicBezTo>
                <a:lnTo>
                  <a:pt x="3748354" y="189281"/>
                </a:lnTo>
                <a:cubicBezTo>
                  <a:pt x="3722751" y="175260"/>
                  <a:pt x="3696690" y="163678"/>
                  <a:pt x="3670173" y="154534"/>
                </a:cubicBezTo>
                <a:cubicBezTo>
                  <a:pt x="3643655" y="145390"/>
                  <a:pt x="3618814" y="140818"/>
                  <a:pt x="3595649" y="140818"/>
                </a:cubicBezTo>
                <a:cubicBezTo>
                  <a:pt x="3566998" y="140818"/>
                  <a:pt x="3544443" y="146609"/>
                  <a:pt x="3527984" y="158191"/>
                </a:cubicBezTo>
                <a:cubicBezTo>
                  <a:pt x="3511524" y="169774"/>
                  <a:pt x="3503295" y="187147"/>
                  <a:pt x="3503295" y="210312"/>
                </a:cubicBezTo>
                <a:cubicBezTo>
                  <a:pt x="3503295" y="226162"/>
                  <a:pt x="3509543" y="240335"/>
                  <a:pt x="3522040" y="252832"/>
                </a:cubicBezTo>
                <a:cubicBezTo>
                  <a:pt x="3534537" y="265329"/>
                  <a:pt x="3550691" y="276454"/>
                  <a:pt x="3570503" y="286208"/>
                </a:cubicBezTo>
                <a:cubicBezTo>
                  <a:pt x="3590315" y="295961"/>
                  <a:pt x="3610889" y="304800"/>
                  <a:pt x="3632225" y="312725"/>
                </a:cubicBezTo>
                <a:cubicBezTo>
                  <a:pt x="3658438" y="322479"/>
                  <a:pt x="3683736" y="334823"/>
                  <a:pt x="3708120" y="349758"/>
                </a:cubicBezTo>
                <a:cubicBezTo>
                  <a:pt x="3732504" y="364693"/>
                  <a:pt x="3752621" y="385115"/>
                  <a:pt x="3768471" y="411023"/>
                </a:cubicBezTo>
                <a:cubicBezTo>
                  <a:pt x="3784321" y="436931"/>
                  <a:pt x="3792245" y="471221"/>
                  <a:pt x="3792245" y="513893"/>
                </a:cubicBezTo>
                <a:cubicBezTo>
                  <a:pt x="3792245" y="548031"/>
                  <a:pt x="3783406" y="579730"/>
                  <a:pt x="3765727" y="608991"/>
                </a:cubicBezTo>
                <a:cubicBezTo>
                  <a:pt x="3748049" y="638251"/>
                  <a:pt x="3722141" y="661874"/>
                  <a:pt x="3688003" y="679857"/>
                </a:cubicBezTo>
                <a:cubicBezTo>
                  <a:pt x="3653866" y="697840"/>
                  <a:pt x="3611803" y="706831"/>
                  <a:pt x="3561816" y="706831"/>
                </a:cubicBezTo>
                <a:cubicBezTo>
                  <a:pt x="3523411" y="706831"/>
                  <a:pt x="3484245" y="701040"/>
                  <a:pt x="3444316" y="689458"/>
                </a:cubicBezTo>
                <a:cubicBezTo>
                  <a:pt x="3404387" y="677875"/>
                  <a:pt x="3366744" y="659587"/>
                  <a:pt x="3331387" y="634594"/>
                </a:cubicBezTo>
                <a:lnTo>
                  <a:pt x="3389909" y="531267"/>
                </a:lnTo>
                <a:cubicBezTo>
                  <a:pt x="3413074" y="548336"/>
                  <a:pt x="3439592" y="562356"/>
                  <a:pt x="3469462" y="573329"/>
                </a:cubicBezTo>
                <a:cubicBezTo>
                  <a:pt x="3499332" y="584302"/>
                  <a:pt x="3526155" y="589788"/>
                  <a:pt x="3549929" y="589788"/>
                </a:cubicBezTo>
                <a:cubicBezTo>
                  <a:pt x="3565779" y="589788"/>
                  <a:pt x="3581781" y="587502"/>
                  <a:pt x="3597935" y="582930"/>
                </a:cubicBezTo>
                <a:cubicBezTo>
                  <a:pt x="3614090" y="578358"/>
                  <a:pt x="3627501" y="570586"/>
                  <a:pt x="3638169" y="559613"/>
                </a:cubicBezTo>
                <a:cubicBezTo>
                  <a:pt x="3648837" y="548640"/>
                  <a:pt x="3654171" y="533400"/>
                  <a:pt x="3654171" y="513893"/>
                </a:cubicBezTo>
                <a:cubicBezTo>
                  <a:pt x="3654171" y="493776"/>
                  <a:pt x="3644569" y="476250"/>
                  <a:pt x="3625367" y="461315"/>
                </a:cubicBezTo>
                <a:cubicBezTo>
                  <a:pt x="3606165" y="446380"/>
                  <a:pt x="3583152" y="433731"/>
                  <a:pt x="3556330" y="423367"/>
                </a:cubicBezTo>
                <a:cubicBezTo>
                  <a:pt x="3535603" y="415443"/>
                  <a:pt x="3514268" y="406299"/>
                  <a:pt x="3492322" y="395935"/>
                </a:cubicBezTo>
                <a:cubicBezTo>
                  <a:pt x="3470376" y="385572"/>
                  <a:pt x="3449802" y="372923"/>
                  <a:pt x="3430600" y="357988"/>
                </a:cubicBezTo>
                <a:cubicBezTo>
                  <a:pt x="3411397" y="343053"/>
                  <a:pt x="3395853" y="324460"/>
                  <a:pt x="3383966" y="302210"/>
                </a:cubicBezTo>
                <a:cubicBezTo>
                  <a:pt x="3372078" y="279959"/>
                  <a:pt x="3366135" y="252679"/>
                  <a:pt x="3366135" y="220371"/>
                </a:cubicBezTo>
                <a:cubicBezTo>
                  <a:pt x="3366135" y="181356"/>
                  <a:pt x="3374821" y="147523"/>
                  <a:pt x="3392195" y="118872"/>
                </a:cubicBezTo>
                <a:cubicBezTo>
                  <a:pt x="3409569" y="90221"/>
                  <a:pt x="3434105" y="67513"/>
                  <a:pt x="3465804" y="50749"/>
                </a:cubicBezTo>
                <a:cubicBezTo>
                  <a:pt x="3497503" y="33985"/>
                  <a:pt x="3534080" y="24689"/>
                  <a:pt x="3575532" y="22860"/>
                </a:cubicBezTo>
                <a:close/>
                <a:moveTo>
                  <a:pt x="5062346" y="19203"/>
                </a:moveTo>
                <a:cubicBezTo>
                  <a:pt x="5109286" y="19203"/>
                  <a:pt x="5153482" y="28347"/>
                  <a:pt x="5194934" y="46635"/>
                </a:cubicBezTo>
                <a:cubicBezTo>
                  <a:pt x="5236388" y="64923"/>
                  <a:pt x="5273116" y="90069"/>
                  <a:pt x="5305120" y="122073"/>
                </a:cubicBezTo>
                <a:cubicBezTo>
                  <a:pt x="5337124" y="154077"/>
                  <a:pt x="5362118" y="190805"/>
                  <a:pt x="5380100" y="232258"/>
                </a:cubicBezTo>
                <a:cubicBezTo>
                  <a:pt x="5398083" y="273711"/>
                  <a:pt x="5407075" y="317602"/>
                  <a:pt x="5407075" y="363932"/>
                </a:cubicBezTo>
                <a:cubicBezTo>
                  <a:pt x="5407075" y="411480"/>
                  <a:pt x="5398083" y="455981"/>
                  <a:pt x="5380100" y="497434"/>
                </a:cubicBezTo>
                <a:cubicBezTo>
                  <a:pt x="5362118" y="538887"/>
                  <a:pt x="5337124" y="575310"/>
                  <a:pt x="5305120" y="606705"/>
                </a:cubicBezTo>
                <a:cubicBezTo>
                  <a:pt x="5273116" y="638099"/>
                  <a:pt x="5236388" y="662635"/>
                  <a:pt x="5194934" y="680314"/>
                </a:cubicBezTo>
                <a:cubicBezTo>
                  <a:pt x="5153482" y="697992"/>
                  <a:pt x="5109286" y="706831"/>
                  <a:pt x="5062346" y="706831"/>
                </a:cubicBezTo>
                <a:cubicBezTo>
                  <a:pt x="5014798" y="706831"/>
                  <a:pt x="4970297" y="697992"/>
                  <a:pt x="4928844" y="680314"/>
                </a:cubicBezTo>
                <a:cubicBezTo>
                  <a:pt x="4887391" y="662635"/>
                  <a:pt x="4850968" y="638099"/>
                  <a:pt x="4819573" y="606705"/>
                </a:cubicBezTo>
                <a:cubicBezTo>
                  <a:pt x="4788179" y="575310"/>
                  <a:pt x="4763643" y="538887"/>
                  <a:pt x="4745965" y="497434"/>
                </a:cubicBezTo>
                <a:cubicBezTo>
                  <a:pt x="4728286" y="455981"/>
                  <a:pt x="4719446" y="411480"/>
                  <a:pt x="4719446" y="363932"/>
                </a:cubicBezTo>
                <a:cubicBezTo>
                  <a:pt x="4719446" y="317602"/>
                  <a:pt x="4728286" y="273711"/>
                  <a:pt x="4745965" y="232258"/>
                </a:cubicBezTo>
                <a:cubicBezTo>
                  <a:pt x="4763643" y="190805"/>
                  <a:pt x="4788179" y="154077"/>
                  <a:pt x="4819573" y="122073"/>
                </a:cubicBezTo>
                <a:cubicBezTo>
                  <a:pt x="4850968" y="90069"/>
                  <a:pt x="4887391" y="64923"/>
                  <a:pt x="4928844" y="46635"/>
                </a:cubicBezTo>
                <a:cubicBezTo>
                  <a:pt x="4970297" y="28347"/>
                  <a:pt x="5014798" y="19203"/>
                  <a:pt x="5062346" y="19203"/>
                </a:cubicBezTo>
                <a:close/>
                <a:moveTo>
                  <a:pt x="1960245" y="0"/>
                </a:moveTo>
                <a:lnTo>
                  <a:pt x="1965731" y="0"/>
                </a:lnTo>
                <a:lnTo>
                  <a:pt x="2435733" y="431597"/>
                </a:lnTo>
                <a:lnTo>
                  <a:pt x="2432990" y="26518"/>
                </a:lnTo>
                <a:lnTo>
                  <a:pt x="2566492" y="26518"/>
                </a:lnTo>
                <a:lnTo>
                  <a:pt x="2566492" y="726948"/>
                </a:lnTo>
                <a:lnTo>
                  <a:pt x="2562834" y="726948"/>
                </a:lnTo>
                <a:lnTo>
                  <a:pt x="2091918" y="301752"/>
                </a:lnTo>
                <a:lnTo>
                  <a:pt x="2094661" y="699516"/>
                </a:lnTo>
                <a:lnTo>
                  <a:pt x="1960245" y="699516"/>
                </a:lnTo>
                <a:close/>
                <a:moveTo>
                  <a:pt x="1549755" y="0"/>
                </a:moveTo>
                <a:lnTo>
                  <a:pt x="1557071" y="0"/>
                </a:lnTo>
                <a:lnTo>
                  <a:pt x="1860651" y="699516"/>
                </a:lnTo>
                <a:lnTo>
                  <a:pt x="1707032" y="699516"/>
                </a:lnTo>
                <a:lnTo>
                  <a:pt x="1654911" y="567843"/>
                </a:lnTo>
                <a:lnTo>
                  <a:pt x="1431798" y="567843"/>
                </a:lnTo>
                <a:lnTo>
                  <a:pt x="1376934" y="699516"/>
                </a:lnTo>
                <a:lnTo>
                  <a:pt x="1246175" y="6995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3118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9E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5CCF984B-80CA-642A-B008-2BF304F39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410" r="2628" b="5064"/>
          <a:stretch>
            <a:fillRect/>
          </a:stretch>
        </p:blipFill>
        <p:spPr>
          <a:xfrm>
            <a:off x="6591298" y="2133596"/>
            <a:ext cx="1151076" cy="1151076"/>
          </a:xfrm>
          <a:custGeom>
            <a:avLst/>
            <a:gdLst>
              <a:gd name="connsiteX0" fmla="*/ 575538 w 1151076"/>
              <a:gd name="connsiteY0" fmla="*/ 0 h 1151076"/>
              <a:gd name="connsiteX1" fmla="*/ 1151076 w 1151076"/>
              <a:gd name="connsiteY1" fmla="*/ 575538 h 1151076"/>
              <a:gd name="connsiteX2" fmla="*/ 575538 w 1151076"/>
              <a:gd name="connsiteY2" fmla="*/ 1151076 h 1151076"/>
              <a:gd name="connsiteX3" fmla="*/ 0 w 1151076"/>
              <a:gd name="connsiteY3" fmla="*/ 575538 h 1151076"/>
              <a:gd name="connsiteX4" fmla="*/ 575538 w 1151076"/>
              <a:gd name="connsiteY4" fmla="*/ 0 h 11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076" h="1151076">
                <a:moveTo>
                  <a:pt x="575538" y="0"/>
                </a:moveTo>
                <a:cubicBezTo>
                  <a:pt x="893399" y="0"/>
                  <a:pt x="1151076" y="257677"/>
                  <a:pt x="1151076" y="575538"/>
                </a:cubicBezTo>
                <a:cubicBezTo>
                  <a:pt x="1151076" y="893399"/>
                  <a:pt x="893399" y="1151076"/>
                  <a:pt x="575538" y="1151076"/>
                </a:cubicBezTo>
                <a:cubicBezTo>
                  <a:pt x="257677" y="1151076"/>
                  <a:pt x="0" y="893399"/>
                  <a:pt x="0" y="575538"/>
                </a:cubicBezTo>
                <a:cubicBezTo>
                  <a:pt x="0" y="257677"/>
                  <a:pt x="257677" y="0"/>
                  <a:pt x="575538" y="0"/>
                </a:cubicBezTo>
                <a:close/>
              </a:path>
            </a:pathLst>
          </a:cu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CBA02B3C-8D04-C5CA-9E75-E52DD37CCF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17" t="7394" r="5823" b="8444"/>
          <a:stretch>
            <a:fillRect/>
          </a:stretch>
        </p:blipFill>
        <p:spPr>
          <a:xfrm>
            <a:off x="6591298" y="3619789"/>
            <a:ext cx="1151076" cy="1151076"/>
          </a:xfrm>
          <a:custGeom>
            <a:avLst/>
            <a:gdLst>
              <a:gd name="connsiteX0" fmla="*/ 575538 w 1151076"/>
              <a:gd name="connsiteY0" fmla="*/ 0 h 1151076"/>
              <a:gd name="connsiteX1" fmla="*/ 1151076 w 1151076"/>
              <a:gd name="connsiteY1" fmla="*/ 575538 h 1151076"/>
              <a:gd name="connsiteX2" fmla="*/ 575538 w 1151076"/>
              <a:gd name="connsiteY2" fmla="*/ 1151076 h 1151076"/>
              <a:gd name="connsiteX3" fmla="*/ 0 w 1151076"/>
              <a:gd name="connsiteY3" fmla="*/ 575538 h 1151076"/>
              <a:gd name="connsiteX4" fmla="*/ 575538 w 1151076"/>
              <a:gd name="connsiteY4" fmla="*/ 0 h 11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076" h="1151076">
                <a:moveTo>
                  <a:pt x="575538" y="0"/>
                </a:moveTo>
                <a:cubicBezTo>
                  <a:pt x="893399" y="0"/>
                  <a:pt x="1151076" y="257677"/>
                  <a:pt x="1151076" y="575538"/>
                </a:cubicBezTo>
                <a:cubicBezTo>
                  <a:pt x="1151076" y="893399"/>
                  <a:pt x="893399" y="1151076"/>
                  <a:pt x="575538" y="1151076"/>
                </a:cubicBezTo>
                <a:cubicBezTo>
                  <a:pt x="257677" y="1151076"/>
                  <a:pt x="0" y="893399"/>
                  <a:pt x="0" y="575538"/>
                </a:cubicBezTo>
                <a:cubicBezTo>
                  <a:pt x="0" y="257677"/>
                  <a:pt x="257677" y="0"/>
                  <a:pt x="575538" y="0"/>
                </a:cubicBezTo>
                <a:close/>
              </a:path>
            </a:pathLst>
          </a:cu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53AFB7CF-4AD7-EADE-B5E8-22FCE90E94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30" t="5710" r="7204" b="5332"/>
          <a:stretch>
            <a:fillRect/>
          </a:stretch>
        </p:blipFill>
        <p:spPr>
          <a:xfrm>
            <a:off x="3840023" y="3619790"/>
            <a:ext cx="1151076" cy="1151076"/>
          </a:xfrm>
          <a:custGeom>
            <a:avLst/>
            <a:gdLst>
              <a:gd name="connsiteX0" fmla="*/ 575538 w 1151076"/>
              <a:gd name="connsiteY0" fmla="*/ 0 h 1151076"/>
              <a:gd name="connsiteX1" fmla="*/ 1151076 w 1151076"/>
              <a:gd name="connsiteY1" fmla="*/ 575538 h 1151076"/>
              <a:gd name="connsiteX2" fmla="*/ 575538 w 1151076"/>
              <a:gd name="connsiteY2" fmla="*/ 1151076 h 1151076"/>
              <a:gd name="connsiteX3" fmla="*/ 0 w 1151076"/>
              <a:gd name="connsiteY3" fmla="*/ 575538 h 1151076"/>
              <a:gd name="connsiteX4" fmla="*/ 575538 w 1151076"/>
              <a:gd name="connsiteY4" fmla="*/ 0 h 11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076" h="1151076">
                <a:moveTo>
                  <a:pt x="575538" y="0"/>
                </a:moveTo>
                <a:cubicBezTo>
                  <a:pt x="893399" y="0"/>
                  <a:pt x="1151076" y="257677"/>
                  <a:pt x="1151076" y="575538"/>
                </a:cubicBezTo>
                <a:cubicBezTo>
                  <a:pt x="1151076" y="893399"/>
                  <a:pt x="893399" y="1151076"/>
                  <a:pt x="575538" y="1151076"/>
                </a:cubicBezTo>
                <a:cubicBezTo>
                  <a:pt x="257677" y="1151076"/>
                  <a:pt x="0" y="893399"/>
                  <a:pt x="0" y="575538"/>
                </a:cubicBezTo>
                <a:cubicBezTo>
                  <a:pt x="0" y="257677"/>
                  <a:pt x="257677" y="0"/>
                  <a:pt x="575538" y="0"/>
                </a:cubicBez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9446B5-D4F9-9506-5F53-B0284D4573B3}"/>
              </a:ext>
            </a:extLst>
          </p:cNvPr>
          <p:cNvSpPr txBox="1"/>
          <p:nvPr/>
        </p:nvSpPr>
        <p:spPr>
          <a:xfrm>
            <a:off x="1685925" y="2133598"/>
            <a:ext cx="96678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s-ES" b="0" dirty="0">
                <a:effectLst/>
              </a:rPr>
            </a:br>
            <a:r>
              <a:rPr lang="es-ES" sz="1800" b="1" i="0" u="none" strike="noStrike" dirty="0">
                <a:solidFill>
                  <a:srgbClr val="3F7C63"/>
                </a:solidFill>
                <a:effectLst/>
                <a:latin typeface="Josefin Sans" pitchFamily="2" charset="0"/>
              </a:rPr>
              <a:t>Edgar Chacón</a:t>
            </a:r>
            <a:r>
              <a:rPr lang="es-ES" dirty="0">
                <a:solidFill>
                  <a:srgbClr val="3F7C63"/>
                </a:solidFill>
              </a:rPr>
              <a:t>                                                                                             </a:t>
            </a:r>
            <a:r>
              <a:rPr lang="es-ES" sz="1800" b="1" i="0" u="none" strike="noStrike" dirty="0" err="1">
                <a:solidFill>
                  <a:srgbClr val="3F7C63"/>
                </a:solidFill>
                <a:effectLst/>
                <a:latin typeface="Josefin Sans" pitchFamily="2" charset="0"/>
              </a:rPr>
              <a:t>Narine</a:t>
            </a:r>
            <a:r>
              <a:rPr lang="es-ES" sz="1800" b="1" i="0" u="none" strike="noStrike" dirty="0">
                <a:solidFill>
                  <a:srgbClr val="3F7C63"/>
                </a:solidFill>
                <a:effectLst/>
                <a:latin typeface="Josefin Sans" pitchFamily="2" charset="0"/>
              </a:rPr>
              <a:t> Fischer</a:t>
            </a:r>
            <a:endParaRPr lang="es-ES" dirty="0">
              <a:solidFill>
                <a:srgbClr val="3F7C63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050" b="0" i="0" u="none" strike="noStrike" dirty="0" err="1">
                <a:solidFill>
                  <a:srgbClr val="3F7C63"/>
                </a:solidFill>
                <a:effectLst/>
                <a:latin typeface="Open Sans" panose="020B0606030504020204" pitchFamily="34" charset="0"/>
              </a:rPr>
              <a:t>Biotechnologist</a:t>
            </a:r>
            <a:r>
              <a:rPr lang="es-ES" dirty="0">
                <a:solidFill>
                  <a:srgbClr val="3F7C63"/>
                </a:solidFill>
              </a:rPr>
              <a:t>                                                                                                        </a:t>
            </a:r>
            <a:r>
              <a:rPr lang="es-ES" sz="1050" b="0" i="0" u="none" strike="noStrike" dirty="0" err="1">
                <a:solidFill>
                  <a:srgbClr val="3F7C63"/>
                </a:solidFill>
                <a:effectLst/>
                <a:latin typeface="Open Sans" panose="020B0606030504020204" pitchFamily="34" charset="0"/>
              </a:rPr>
              <a:t>Geneticist</a:t>
            </a:r>
            <a:endParaRPr lang="es-ES" b="0" dirty="0">
              <a:solidFill>
                <a:srgbClr val="3F7C63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s-ES" b="0" dirty="0">
              <a:solidFill>
                <a:srgbClr val="3F7C63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rgbClr val="3F7C63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s-ES" b="0" dirty="0">
                <a:solidFill>
                  <a:srgbClr val="3F7C63"/>
                </a:solidFill>
                <a:effectLst/>
              </a:rPr>
            </a:br>
            <a:r>
              <a:rPr lang="es-ES" sz="1800" b="1" i="0" u="none" strike="noStrike" dirty="0">
                <a:solidFill>
                  <a:srgbClr val="3F7C63"/>
                </a:solidFill>
                <a:effectLst/>
                <a:latin typeface="Josefin Sans" pitchFamily="2" charset="0"/>
              </a:rPr>
              <a:t>Arnau Noguera                                                               Aina </a:t>
            </a:r>
            <a:r>
              <a:rPr lang="es-ES" sz="1800" b="1" i="0" u="none" strike="noStrike" dirty="0" err="1">
                <a:solidFill>
                  <a:srgbClr val="3F7C63"/>
                </a:solidFill>
                <a:effectLst/>
                <a:latin typeface="Josefin Sans" pitchFamily="2" charset="0"/>
              </a:rPr>
              <a:t>Vaquer</a:t>
            </a:r>
            <a:endParaRPr lang="es-ES" b="0" dirty="0">
              <a:solidFill>
                <a:srgbClr val="3F7C63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050" b="0" i="0" u="none" strike="noStrike" dirty="0" err="1">
                <a:solidFill>
                  <a:srgbClr val="3F7C63"/>
                </a:solidFill>
                <a:effectLst/>
                <a:latin typeface="Open Sans" panose="020B0606030504020204" pitchFamily="34" charset="0"/>
              </a:rPr>
              <a:t>Geneticist</a:t>
            </a:r>
            <a:r>
              <a:rPr lang="es-ES" dirty="0">
                <a:solidFill>
                  <a:srgbClr val="3F7C63"/>
                </a:solidFill>
              </a:rPr>
              <a:t>                                                                                                               </a:t>
            </a:r>
            <a:r>
              <a:rPr lang="es-ES" sz="1050" b="0" i="0" u="none" strike="noStrike" dirty="0" err="1">
                <a:solidFill>
                  <a:srgbClr val="3F7C63"/>
                </a:solidFill>
                <a:effectLst/>
                <a:latin typeface="Open Sans" panose="020B0606030504020204" pitchFamily="34" charset="0"/>
              </a:rPr>
              <a:t>Geneticist</a:t>
            </a:r>
            <a:endParaRPr lang="es-ES" b="0" dirty="0">
              <a:solidFill>
                <a:srgbClr val="3F7C63"/>
              </a:solidFill>
              <a:effectLst/>
            </a:endParaRPr>
          </a:p>
          <a:p>
            <a:br>
              <a:rPr lang="es-ES" dirty="0"/>
            </a:br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526E68-D4BD-DACF-363B-925A58B1D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8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Our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team</a:t>
            </a:r>
            <a:endParaRPr lang="es-ES" dirty="0">
              <a:solidFill>
                <a:srgbClr val="3F7C63"/>
              </a:solidFill>
              <a:latin typeface="Josefin Sans" pitchFamily="2" charset="0"/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7AD31D4-212C-701F-E896-74589D6F0248}"/>
              </a:ext>
            </a:extLst>
          </p:cNvPr>
          <p:cNvGrpSpPr/>
          <p:nvPr/>
        </p:nvGrpSpPr>
        <p:grpSpPr>
          <a:xfrm>
            <a:off x="3768586" y="2062160"/>
            <a:ext cx="1293951" cy="1293951"/>
            <a:chOff x="3768586" y="2081212"/>
            <a:chExt cx="1293951" cy="1293951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F6131F18-F211-8B67-B05B-CFE52ACCB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21" t="4301" r="5521" b="4301"/>
            <a:stretch>
              <a:fillRect/>
            </a:stretch>
          </p:blipFill>
          <p:spPr>
            <a:xfrm>
              <a:off x="3840024" y="2152650"/>
              <a:ext cx="1151076" cy="1151076"/>
            </a:xfrm>
            <a:custGeom>
              <a:avLst/>
              <a:gdLst>
                <a:gd name="connsiteX0" fmla="*/ 575538 w 1151076"/>
                <a:gd name="connsiteY0" fmla="*/ 0 h 1151076"/>
                <a:gd name="connsiteX1" fmla="*/ 1151076 w 1151076"/>
                <a:gd name="connsiteY1" fmla="*/ 575538 h 1151076"/>
                <a:gd name="connsiteX2" fmla="*/ 575538 w 1151076"/>
                <a:gd name="connsiteY2" fmla="*/ 1151076 h 1151076"/>
                <a:gd name="connsiteX3" fmla="*/ 0 w 1151076"/>
                <a:gd name="connsiteY3" fmla="*/ 575538 h 1151076"/>
                <a:gd name="connsiteX4" fmla="*/ 575538 w 1151076"/>
                <a:gd name="connsiteY4" fmla="*/ 0 h 115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1076" h="1151076">
                  <a:moveTo>
                    <a:pt x="575538" y="0"/>
                  </a:moveTo>
                  <a:cubicBezTo>
                    <a:pt x="893399" y="0"/>
                    <a:pt x="1151076" y="257677"/>
                    <a:pt x="1151076" y="575538"/>
                  </a:cubicBezTo>
                  <a:cubicBezTo>
                    <a:pt x="1151076" y="893399"/>
                    <a:pt x="893399" y="1151076"/>
                    <a:pt x="575538" y="1151076"/>
                  </a:cubicBezTo>
                  <a:cubicBezTo>
                    <a:pt x="257677" y="1151076"/>
                    <a:pt x="0" y="893399"/>
                    <a:pt x="0" y="575538"/>
                  </a:cubicBezTo>
                  <a:cubicBezTo>
                    <a:pt x="0" y="257677"/>
                    <a:pt x="257677" y="0"/>
                    <a:pt x="575538" y="0"/>
                  </a:cubicBezTo>
                  <a:close/>
                </a:path>
              </a:pathLst>
            </a:custGeom>
          </p:spPr>
        </p:pic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5DB202AD-0E48-E660-367C-A56C763F4EFC}"/>
                </a:ext>
              </a:extLst>
            </p:cNvPr>
            <p:cNvSpPr/>
            <p:nvPr/>
          </p:nvSpPr>
          <p:spPr>
            <a:xfrm>
              <a:off x="3768586" y="2081212"/>
              <a:ext cx="1293951" cy="1293951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47000">
                    <a:srgbClr val="3F7C63"/>
                  </a:gs>
                  <a:gs pos="77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ES" dirty="0"/>
            </a:p>
          </p:txBody>
        </p:sp>
      </p:grpSp>
      <p:sp>
        <p:nvSpPr>
          <p:cNvPr id="25" name="Elipse 24">
            <a:extLst>
              <a:ext uri="{FF2B5EF4-FFF2-40B4-BE49-F238E27FC236}">
                <a16:creationId xmlns:a16="http://schemas.microsoft.com/office/drawing/2014/main" id="{4E338C38-F4E2-F32C-3C8B-AAFC38CDD387}"/>
              </a:ext>
            </a:extLst>
          </p:cNvPr>
          <p:cNvSpPr/>
          <p:nvPr/>
        </p:nvSpPr>
        <p:spPr>
          <a:xfrm>
            <a:off x="6519861" y="3548353"/>
            <a:ext cx="1293951" cy="1293951"/>
          </a:xfrm>
          <a:prstGeom prst="ellipse">
            <a:avLst/>
          </a:prstGeom>
          <a:noFill/>
          <a:ln w="38100">
            <a:gradFill flip="none" rotWithShape="1">
              <a:gsLst>
                <a:gs pos="47000">
                  <a:srgbClr val="3F7C63"/>
                </a:gs>
                <a:gs pos="77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7E4FEE6F-11EC-9671-6B39-EE1BF1E20508}"/>
              </a:ext>
            </a:extLst>
          </p:cNvPr>
          <p:cNvSpPr/>
          <p:nvPr/>
        </p:nvSpPr>
        <p:spPr>
          <a:xfrm>
            <a:off x="3768586" y="3548354"/>
            <a:ext cx="1293951" cy="1293951"/>
          </a:xfrm>
          <a:prstGeom prst="ellipse">
            <a:avLst/>
          </a:prstGeom>
          <a:noFill/>
          <a:ln w="38100">
            <a:gradFill flip="none" rotWithShape="1">
              <a:gsLst>
                <a:gs pos="47000">
                  <a:srgbClr val="3F7C63"/>
                </a:gs>
                <a:gs pos="77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56103397-3EE4-0454-55BF-0359649DC24B}"/>
              </a:ext>
            </a:extLst>
          </p:cNvPr>
          <p:cNvSpPr/>
          <p:nvPr/>
        </p:nvSpPr>
        <p:spPr>
          <a:xfrm>
            <a:off x="6519862" y="2062159"/>
            <a:ext cx="1293951" cy="1293951"/>
          </a:xfrm>
          <a:prstGeom prst="ellipse">
            <a:avLst/>
          </a:prstGeom>
          <a:noFill/>
          <a:ln w="38100">
            <a:gradFill flip="none" rotWithShape="1">
              <a:gsLst>
                <a:gs pos="47000">
                  <a:srgbClr val="3F7C63"/>
                </a:gs>
                <a:gs pos="77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4" name="Paralelogramo 3">
            <a:extLst>
              <a:ext uri="{FF2B5EF4-FFF2-40B4-BE49-F238E27FC236}">
                <a16:creationId xmlns:a16="http://schemas.microsoft.com/office/drawing/2014/main" id="{8C855750-8F7F-EC35-18F6-4E6E54D1EEAD}"/>
              </a:ext>
            </a:extLst>
          </p:cNvPr>
          <p:cNvSpPr/>
          <p:nvPr/>
        </p:nvSpPr>
        <p:spPr>
          <a:xfrm>
            <a:off x="-918444" y="-311015"/>
            <a:ext cx="5849901" cy="7334250"/>
          </a:xfrm>
          <a:prstGeom prst="parallelogram">
            <a:avLst/>
          </a:prstGeom>
          <a:solidFill>
            <a:srgbClr val="D89E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Paralelogramo 8">
            <a:extLst>
              <a:ext uri="{FF2B5EF4-FFF2-40B4-BE49-F238E27FC236}">
                <a16:creationId xmlns:a16="http://schemas.microsoft.com/office/drawing/2014/main" id="{4E2E3995-FE9F-BE8D-8567-27E9E5F8BA8A}"/>
              </a:ext>
            </a:extLst>
          </p:cNvPr>
          <p:cNvSpPr/>
          <p:nvPr/>
        </p:nvSpPr>
        <p:spPr>
          <a:xfrm>
            <a:off x="3418699" y="-311015"/>
            <a:ext cx="5849901" cy="7334250"/>
          </a:xfrm>
          <a:prstGeom prst="parallelogram">
            <a:avLst/>
          </a:prstGeom>
          <a:solidFill>
            <a:srgbClr val="FFE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A03C52B-B564-9D12-9763-5C1D431781CD}"/>
              </a:ext>
            </a:extLst>
          </p:cNvPr>
          <p:cNvSpPr/>
          <p:nvPr/>
        </p:nvSpPr>
        <p:spPr>
          <a:xfrm>
            <a:off x="0" y="-1371600"/>
            <a:ext cx="4095750" cy="1325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Paralelogramo 12">
            <a:extLst>
              <a:ext uri="{FF2B5EF4-FFF2-40B4-BE49-F238E27FC236}">
                <a16:creationId xmlns:a16="http://schemas.microsoft.com/office/drawing/2014/main" id="{7C390EEC-44BE-2A18-C961-B4837CC46BCB}"/>
              </a:ext>
            </a:extLst>
          </p:cNvPr>
          <p:cNvSpPr/>
          <p:nvPr/>
        </p:nvSpPr>
        <p:spPr>
          <a:xfrm>
            <a:off x="7800973" y="-311015"/>
            <a:ext cx="5849901" cy="7334250"/>
          </a:xfrm>
          <a:prstGeom prst="parallelogram">
            <a:avLst/>
          </a:prstGeom>
          <a:blipFill>
            <a:blip r:embed="rId6"/>
            <a:stretch>
              <a:fillRect l="-36298" t="-4500" r="-25702" b="-45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DNA Structure PNG Pic - PNG All | PNG All">
            <a:extLst>
              <a:ext uri="{FF2B5EF4-FFF2-40B4-BE49-F238E27FC236}">
                <a16:creationId xmlns:a16="http://schemas.microsoft.com/office/drawing/2014/main" id="{449B3483-1A26-0A2B-F397-740D19FA9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657"/>
          <a:stretch>
            <a:fillRect/>
          </a:stretch>
        </p:blipFill>
        <p:spPr bwMode="auto">
          <a:xfrm flipH="1">
            <a:off x="8593732" y="5641020"/>
            <a:ext cx="2912468" cy="2956674"/>
          </a:xfrm>
          <a:custGeom>
            <a:avLst/>
            <a:gdLst>
              <a:gd name="connsiteX0" fmla="*/ 0 w 3638952"/>
              <a:gd name="connsiteY0" fmla="*/ 0 h 3694185"/>
              <a:gd name="connsiteX1" fmla="*/ 3638952 w 3638952"/>
              <a:gd name="connsiteY1" fmla="*/ 0 h 3694185"/>
              <a:gd name="connsiteX2" fmla="*/ 3638952 w 3638952"/>
              <a:gd name="connsiteY2" fmla="*/ 3694185 h 3694185"/>
              <a:gd name="connsiteX3" fmla="*/ 0 w 3638952"/>
              <a:gd name="connsiteY3" fmla="*/ 3694185 h 369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8952" h="3694185">
                <a:moveTo>
                  <a:pt x="0" y="0"/>
                </a:moveTo>
                <a:lnTo>
                  <a:pt x="3638952" y="0"/>
                </a:lnTo>
                <a:lnTo>
                  <a:pt x="3638952" y="3694185"/>
                </a:lnTo>
                <a:lnTo>
                  <a:pt x="0" y="3694185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98EB1199-5B1D-3D4A-6342-51CAED1FCB50}"/>
              </a:ext>
            </a:extLst>
          </p:cNvPr>
          <p:cNvSpPr txBox="1"/>
          <p:nvPr/>
        </p:nvSpPr>
        <p:spPr>
          <a:xfrm>
            <a:off x="205774" y="3309646"/>
            <a:ext cx="36389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3F7C63"/>
                </a:solidFill>
                <a:latin typeface="Open Sans" panose="020B0606030504020204" pitchFamily="34" charset="0"/>
              </a:rPr>
              <a:t>P</a:t>
            </a:r>
            <a:r>
              <a:rPr lang="en-US" sz="1800" b="0" i="0" u="none" strike="noStrike" dirty="0">
                <a:solidFill>
                  <a:srgbClr val="3F7C63"/>
                </a:solidFill>
                <a:effectLst/>
                <a:latin typeface="Open Sans" panose="020B0606030504020204" pitchFamily="34" charset="0"/>
              </a:rPr>
              <a:t>rofessionals must get the correct diagnostic for a condition they might have never even listened about</a:t>
            </a:r>
            <a:r>
              <a:rPr lang="en-US" dirty="0">
                <a:solidFill>
                  <a:srgbClr val="3F7C63"/>
                </a:solidFill>
                <a:latin typeface="Open Sans" panose="020B0606030504020204" pitchFamily="34" charset="0"/>
              </a:rPr>
              <a:t>.</a:t>
            </a:r>
            <a:endParaRPr lang="es-ES" dirty="0">
              <a:solidFill>
                <a:srgbClr val="3F7C63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5457694-5D0E-1633-4A32-019832A620ED}"/>
              </a:ext>
            </a:extLst>
          </p:cNvPr>
          <p:cNvSpPr txBox="1"/>
          <p:nvPr/>
        </p:nvSpPr>
        <p:spPr>
          <a:xfrm>
            <a:off x="1239425" y="2456399"/>
            <a:ext cx="36389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b="1" dirty="0" err="1">
                <a:solidFill>
                  <a:srgbClr val="3F7C63"/>
                </a:solidFill>
                <a:latin typeface="Josefin Sans" pitchFamily="2" charset="0"/>
              </a:rPr>
              <a:t>Problem</a:t>
            </a:r>
            <a:r>
              <a:rPr lang="es-ES" sz="2800" b="1" dirty="0">
                <a:solidFill>
                  <a:srgbClr val="3F7C63"/>
                </a:solidFill>
                <a:latin typeface="Josefin Sans" pitchFamily="2" charset="0"/>
              </a:rPr>
              <a:t> 1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47AA3A4-3E9F-6ADD-C084-F554F201FEE5}"/>
              </a:ext>
            </a:extLst>
          </p:cNvPr>
          <p:cNvSpPr txBox="1"/>
          <p:nvPr/>
        </p:nvSpPr>
        <p:spPr>
          <a:xfrm>
            <a:off x="5559979" y="2440973"/>
            <a:ext cx="36389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b="1" dirty="0" err="1">
                <a:solidFill>
                  <a:srgbClr val="3F7C63"/>
                </a:solidFill>
                <a:latin typeface="Josefin Sans" pitchFamily="2" charset="0"/>
              </a:rPr>
              <a:t>Problem</a:t>
            </a:r>
            <a:r>
              <a:rPr lang="es-ES" sz="2800" b="1" dirty="0">
                <a:solidFill>
                  <a:srgbClr val="3F7C63"/>
                </a:solidFill>
                <a:latin typeface="Josefin Sans" pitchFamily="2" charset="0"/>
              </a:rPr>
              <a:t> 2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85061C5-A535-FC29-235D-93B5193A3514}"/>
              </a:ext>
            </a:extLst>
          </p:cNvPr>
          <p:cNvSpPr txBox="1"/>
          <p:nvPr/>
        </p:nvSpPr>
        <p:spPr>
          <a:xfrm>
            <a:off x="4415561" y="3171862"/>
            <a:ext cx="38298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28897B"/>
                </a:solidFill>
                <a:latin typeface="Open Sans" panose="020B0606030504020204" pitchFamily="34" charset="0"/>
              </a:rPr>
              <a:t>D</a:t>
            </a:r>
            <a:r>
              <a:rPr lang="en-US" sz="1800" b="0" i="0" u="none" strike="noStrike" dirty="0">
                <a:solidFill>
                  <a:srgbClr val="28897B"/>
                </a:solidFill>
                <a:effectLst/>
                <a:latin typeface="Open Sans" panose="020B0606030504020204" pitchFamily="34" charset="0"/>
              </a:rPr>
              <a:t>iagnosed patients have to undergo a process of acceptance, normally completely alone, with no one that understands what they are going through.</a:t>
            </a:r>
            <a:endParaRPr lang="es-ES" dirty="0"/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AAC98284-3C14-638E-8222-10E19C9E731F}"/>
              </a:ext>
            </a:extLst>
          </p:cNvPr>
          <p:cNvSpPr txBox="1">
            <a:spLocks/>
          </p:cNvSpPr>
          <p:nvPr/>
        </p:nvSpPr>
        <p:spPr>
          <a:xfrm>
            <a:off x="990600" y="4842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Problems</a:t>
            </a:r>
            <a:endParaRPr lang="es-ES" dirty="0">
              <a:solidFill>
                <a:srgbClr val="3F7C63"/>
              </a:solidFill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8403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4C63899-819B-EF48-D990-13C892A3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8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>
                <a:solidFill>
                  <a:srgbClr val="3F7C63"/>
                </a:solidFill>
                <a:latin typeface="Josefin Sans" pitchFamily="2" charset="0"/>
              </a:rPr>
              <a:t>Objectives</a:t>
            </a:r>
            <a:endParaRPr lang="es-ES" dirty="0">
              <a:solidFill>
                <a:srgbClr val="3F7C63"/>
              </a:solidFill>
              <a:latin typeface="Josefin Sans" pitchFamily="2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E5FE5C4B-4AA1-14E5-7FDE-0EEBE5664396}"/>
              </a:ext>
            </a:extLst>
          </p:cNvPr>
          <p:cNvSpPr/>
          <p:nvPr/>
        </p:nvSpPr>
        <p:spPr>
          <a:xfrm>
            <a:off x="380129" y="1866900"/>
            <a:ext cx="2755308" cy="3981450"/>
          </a:xfrm>
          <a:prstGeom prst="roundRect">
            <a:avLst/>
          </a:prstGeom>
          <a:solidFill>
            <a:srgbClr val="D89E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DNA Structure PNG Pic - PNG All | PNG All">
            <a:extLst>
              <a:ext uri="{FF2B5EF4-FFF2-40B4-BE49-F238E27FC236}">
                <a16:creationId xmlns:a16="http://schemas.microsoft.com/office/drawing/2014/main" id="{B286857E-6014-3E02-CBF6-08E991BAA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657"/>
          <a:stretch>
            <a:fillRect/>
          </a:stretch>
        </p:blipFill>
        <p:spPr bwMode="auto">
          <a:xfrm flipH="1">
            <a:off x="8593732" y="-1236030"/>
            <a:ext cx="2912468" cy="2956674"/>
          </a:xfrm>
          <a:custGeom>
            <a:avLst/>
            <a:gdLst>
              <a:gd name="connsiteX0" fmla="*/ 0 w 3638952"/>
              <a:gd name="connsiteY0" fmla="*/ 0 h 3694185"/>
              <a:gd name="connsiteX1" fmla="*/ 3638952 w 3638952"/>
              <a:gd name="connsiteY1" fmla="*/ 0 h 3694185"/>
              <a:gd name="connsiteX2" fmla="*/ 3638952 w 3638952"/>
              <a:gd name="connsiteY2" fmla="*/ 3694185 h 3694185"/>
              <a:gd name="connsiteX3" fmla="*/ 0 w 3638952"/>
              <a:gd name="connsiteY3" fmla="*/ 3694185 h 369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8952" h="3694185">
                <a:moveTo>
                  <a:pt x="0" y="0"/>
                </a:moveTo>
                <a:lnTo>
                  <a:pt x="3638952" y="0"/>
                </a:lnTo>
                <a:lnTo>
                  <a:pt x="3638952" y="3694185"/>
                </a:lnTo>
                <a:lnTo>
                  <a:pt x="0" y="3694185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1E6977A-35DA-90A0-E408-96DB57DB32AC}"/>
              </a:ext>
            </a:extLst>
          </p:cNvPr>
          <p:cNvSpPr/>
          <p:nvPr/>
        </p:nvSpPr>
        <p:spPr>
          <a:xfrm>
            <a:off x="8477250" y="-1409700"/>
            <a:ext cx="3714750" cy="1390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Gráfico 14" descr="Médico con relleno sólido">
            <a:extLst>
              <a:ext uri="{FF2B5EF4-FFF2-40B4-BE49-F238E27FC236}">
                <a16:creationId xmlns:a16="http://schemas.microsoft.com/office/drawing/2014/main" id="{EE771232-4B4D-256D-EC35-F23891EB5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8396" y="2008335"/>
            <a:ext cx="914400" cy="9144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A627460-0775-9DAC-74DB-B1E92989D06F}"/>
              </a:ext>
            </a:extLst>
          </p:cNvPr>
          <p:cNvSpPr txBox="1"/>
          <p:nvPr/>
        </p:nvSpPr>
        <p:spPr>
          <a:xfrm>
            <a:off x="457200" y="3118961"/>
            <a:ext cx="26167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Information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from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healthcare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practitioners</a:t>
            </a:r>
            <a:endParaRPr lang="es-ES" sz="2400" b="0" dirty="0">
              <a:effectLst/>
            </a:endParaRPr>
          </a:p>
          <a:p>
            <a:br>
              <a:rPr lang="es-ES" b="0" dirty="0">
                <a:effectLst/>
              </a:rPr>
            </a:br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8D30CE0-8F24-0E64-6C44-B09F6B45A7DA}"/>
              </a:ext>
            </a:extLst>
          </p:cNvPr>
          <p:cNvSpPr txBox="1"/>
          <p:nvPr/>
        </p:nvSpPr>
        <p:spPr>
          <a:xfrm>
            <a:off x="457201" y="4377907"/>
            <a:ext cx="2616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Described mutations, symptomatology and possible tests for rare diseases </a:t>
            </a:r>
            <a:endParaRPr lang="es-ES" dirty="0">
              <a:latin typeface="Josefin Sans" pitchFamily="2" charset="0"/>
            </a:endParaRPr>
          </a:p>
        </p:txBody>
      </p:sp>
      <p:pic>
        <p:nvPicPr>
          <p:cNvPr id="21" name="Gráfico 20" descr="Hombre con relleno sólido">
            <a:extLst>
              <a:ext uri="{FF2B5EF4-FFF2-40B4-BE49-F238E27FC236}">
                <a16:creationId xmlns:a16="http://schemas.microsoft.com/office/drawing/2014/main" id="{C4CFEAA9-4529-CD25-E665-50B2BB0D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4946" y="2008335"/>
            <a:ext cx="914400" cy="9144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100575D6-BA39-87F9-2D92-BCC071DCD3E4}"/>
              </a:ext>
            </a:extLst>
          </p:cNvPr>
          <p:cNvSpPr txBox="1"/>
          <p:nvPr/>
        </p:nvSpPr>
        <p:spPr>
          <a:xfrm>
            <a:off x="3333750" y="3303627"/>
            <a:ext cx="26167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" sz="2400" b="1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Information</a:t>
            </a:r>
            <a:r>
              <a:rPr lang="es-ES" sz="2400" b="1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for</a:t>
            </a:r>
            <a:r>
              <a:rPr lang="es-ES" sz="2400" b="1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patients</a:t>
            </a:r>
            <a:br>
              <a:rPr lang="es-ES" b="0" dirty="0">
                <a:solidFill>
                  <a:srgbClr val="FFE9CB"/>
                </a:solidFill>
                <a:effectLst/>
              </a:rPr>
            </a:br>
            <a:endParaRPr lang="es-ES" dirty="0">
              <a:solidFill>
                <a:srgbClr val="FFE9CB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065083C-84DE-2F48-8114-19E6A98A557B}"/>
              </a:ext>
            </a:extLst>
          </p:cNvPr>
          <p:cNvSpPr txBox="1"/>
          <p:nvPr/>
        </p:nvSpPr>
        <p:spPr>
          <a:xfrm>
            <a:off x="3333750" y="4365710"/>
            <a:ext cx="2616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 err="1">
                <a:solidFill>
                  <a:srgbClr val="FFE9CB"/>
                </a:solidFill>
                <a:latin typeface="Josefin Sans" pitchFamily="2" charset="0"/>
              </a:rPr>
              <a:t>S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ymptomatology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,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form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of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heritability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,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possible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treatments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, medical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professionals</a:t>
            </a:r>
            <a:endParaRPr lang="es-ES" dirty="0">
              <a:solidFill>
                <a:srgbClr val="FFE9CB"/>
              </a:solidFill>
              <a:latin typeface="Josefin Sans" pitchFamily="2" charset="0"/>
            </a:endParaRPr>
          </a:p>
        </p:txBody>
      </p:sp>
      <p:pic>
        <p:nvPicPr>
          <p:cNvPr id="31" name="Gráfico 30" descr="Usuarios contorno">
            <a:extLst>
              <a:ext uri="{FF2B5EF4-FFF2-40B4-BE49-F238E27FC236}">
                <a16:creationId xmlns:a16="http://schemas.microsoft.com/office/drawing/2014/main" id="{DDCA5917-AA0D-EF70-4BA9-2D312D849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93542" y="2008335"/>
            <a:ext cx="914400" cy="91440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1A9552DB-FA7B-D99B-C99A-0DBDDD1AE391}"/>
              </a:ext>
            </a:extLst>
          </p:cNvPr>
          <p:cNvSpPr txBox="1"/>
          <p:nvPr/>
        </p:nvSpPr>
        <p:spPr>
          <a:xfrm>
            <a:off x="6368143" y="3303627"/>
            <a:ext cx="23709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Patient</a:t>
            </a:r>
            <a:r>
              <a:rPr lang="es-ES" sz="2400" b="1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Associations</a:t>
            </a:r>
            <a:endParaRPr lang="es-ES" sz="2400" dirty="0">
              <a:solidFill>
                <a:srgbClr val="FFE9CB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499D839-83D1-EF7D-9B03-7AA31C4AD726}"/>
              </a:ext>
            </a:extLst>
          </p:cNvPr>
          <p:cNvSpPr txBox="1"/>
          <p:nvPr/>
        </p:nvSpPr>
        <p:spPr>
          <a:xfrm>
            <a:off x="6276703" y="4412235"/>
            <a:ext cx="2524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Redirection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to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patient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associations</a:t>
            </a:r>
            <a:r>
              <a:rPr lang="es-ES" dirty="0">
                <a:solidFill>
                  <a:srgbClr val="FFE9CB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FFE9CB"/>
                </a:solidFill>
                <a:latin typeface="Josefin Sans" pitchFamily="2" charset="0"/>
              </a:rPr>
              <a:t>classified</a:t>
            </a:r>
            <a:r>
              <a:rPr lang="es-ES" dirty="0">
                <a:solidFill>
                  <a:srgbClr val="FFE9CB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FFE9CB"/>
                </a:solidFill>
                <a:latin typeface="Josefin Sans" pitchFamily="2" charset="0"/>
              </a:rPr>
              <a:t>by</a:t>
            </a:r>
            <a:r>
              <a:rPr lang="es-ES" dirty="0">
                <a:solidFill>
                  <a:srgbClr val="FFE9CB"/>
                </a:solidFill>
                <a:latin typeface="Josefin Sans" pitchFamily="2" charset="0"/>
              </a:rPr>
              <a:t> country</a:t>
            </a:r>
          </a:p>
        </p:txBody>
      </p:sp>
      <p:pic>
        <p:nvPicPr>
          <p:cNvPr id="37" name="Gráfico 36" descr="Voz con relleno sólido">
            <a:extLst>
              <a:ext uri="{FF2B5EF4-FFF2-40B4-BE49-F238E27FC236}">
                <a16:creationId xmlns:a16="http://schemas.microsoft.com/office/drawing/2014/main" id="{EF6C4458-5FC6-C68A-C55B-5E7CEB6DD9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2138" y="2008335"/>
            <a:ext cx="914400" cy="914400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CDA4A63B-6781-B499-F927-6D9E07B5A543}"/>
              </a:ext>
            </a:extLst>
          </p:cNvPr>
          <p:cNvSpPr txBox="1"/>
          <p:nvPr/>
        </p:nvSpPr>
        <p:spPr>
          <a:xfrm>
            <a:off x="9283065" y="3303627"/>
            <a:ext cx="2451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Patient</a:t>
            </a:r>
            <a:r>
              <a:rPr lang="es-ES" sz="2400" b="1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experiences</a:t>
            </a:r>
            <a:endParaRPr lang="es-ES" sz="2400" dirty="0">
              <a:solidFill>
                <a:srgbClr val="FFE9CB"/>
              </a:solidFill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2A8169AD-EB73-3588-5D93-C0204CA4CA1E}"/>
              </a:ext>
            </a:extLst>
          </p:cNvPr>
          <p:cNvSpPr txBox="1"/>
          <p:nvPr/>
        </p:nvSpPr>
        <p:spPr>
          <a:xfrm>
            <a:off x="9357973" y="4550121"/>
            <a:ext cx="2202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First-hand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accounts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from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patients</a:t>
            </a:r>
            <a:endParaRPr lang="es-ES" dirty="0">
              <a:solidFill>
                <a:srgbClr val="FFE9CB"/>
              </a:solidFill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1967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4C63899-819B-EF48-D990-13C892A3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8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>
                <a:solidFill>
                  <a:srgbClr val="3F7C63"/>
                </a:solidFill>
                <a:latin typeface="Josefin Sans" pitchFamily="2" charset="0"/>
              </a:rPr>
              <a:t>Objectives</a:t>
            </a:r>
            <a:endParaRPr lang="es-ES" dirty="0">
              <a:solidFill>
                <a:srgbClr val="3F7C63"/>
              </a:solidFill>
              <a:latin typeface="Josefin Sans" pitchFamily="2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E5FE5C4B-4AA1-14E5-7FDE-0EEBE5664396}"/>
              </a:ext>
            </a:extLst>
          </p:cNvPr>
          <p:cNvSpPr/>
          <p:nvPr/>
        </p:nvSpPr>
        <p:spPr>
          <a:xfrm>
            <a:off x="3256076" y="1866900"/>
            <a:ext cx="2755308" cy="3981450"/>
          </a:xfrm>
          <a:prstGeom prst="roundRect">
            <a:avLst/>
          </a:prstGeom>
          <a:solidFill>
            <a:srgbClr val="D89E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DNA Structure PNG Pic - PNG All | PNG All">
            <a:extLst>
              <a:ext uri="{FF2B5EF4-FFF2-40B4-BE49-F238E27FC236}">
                <a16:creationId xmlns:a16="http://schemas.microsoft.com/office/drawing/2014/main" id="{B286857E-6014-3E02-CBF6-08E991BAA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657"/>
          <a:stretch>
            <a:fillRect/>
          </a:stretch>
        </p:blipFill>
        <p:spPr bwMode="auto">
          <a:xfrm flipH="1">
            <a:off x="8593732" y="-1236030"/>
            <a:ext cx="2912468" cy="2956674"/>
          </a:xfrm>
          <a:custGeom>
            <a:avLst/>
            <a:gdLst>
              <a:gd name="connsiteX0" fmla="*/ 0 w 3638952"/>
              <a:gd name="connsiteY0" fmla="*/ 0 h 3694185"/>
              <a:gd name="connsiteX1" fmla="*/ 3638952 w 3638952"/>
              <a:gd name="connsiteY1" fmla="*/ 0 h 3694185"/>
              <a:gd name="connsiteX2" fmla="*/ 3638952 w 3638952"/>
              <a:gd name="connsiteY2" fmla="*/ 3694185 h 3694185"/>
              <a:gd name="connsiteX3" fmla="*/ 0 w 3638952"/>
              <a:gd name="connsiteY3" fmla="*/ 3694185 h 369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8952" h="3694185">
                <a:moveTo>
                  <a:pt x="0" y="0"/>
                </a:moveTo>
                <a:lnTo>
                  <a:pt x="3638952" y="0"/>
                </a:lnTo>
                <a:lnTo>
                  <a:pt x="3638952" y="3694185"/>
                </a:lnTo>
                <a:lnTo>
                  <a:pt x="0" y="3694185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1E6977A-35DA-90A0-E408-96DB57DB32AC}"/>
              </a:ext>
            </a:extLst>
          </p:cNvPr>
          <p:cNvSpPr/>
          <p:nvPr/>
        </p:nvSpPr>
        <p:spPr>
          <a:xfrm>
            <a:off x="8477250" y="-1409700"/>
            <a:ext cx="3714750" cy="1390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Gráfico 14" descr="Médico con relleno sólido">
            <a:extLst>
              <a:ext uri="{FF2B5EF4-FFF2-40B4-BE49-F238E27FC236}">
                <a16:creationId xmlns:a16="http://schemas.microsoft.com/office/drawing/2014/main" id="{EE771232-4B4D-256D-EC35-F23891EB5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8396" y="2008335"/>
            <a:ext cx="914400" cy="9144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A627460-0775-9DAC-74DB-B1E92989D06F}"/>
              </a:ext>
            </a:extLst>
          </p:cNvPr>
          <p:cNvSpPr txBox="1"/>
          <p:nvPr/>
        </p:nvSpPr>
        <p:spPr>
          <a:xfrm>
            <a:off x="457200" y="3118961"/>
            <a:ext cx="26167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Information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from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healthcare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practitioners</a:t>
            </a:r>
            <a:endParaRPr lang="es-ES" sz="2400" b="0" dirty="0">
              <a:effectLst/>
            </a:endParaRPr>
          </a:p>
          <a:p>
            <a:br>
              <a:rPr lang="es-ES" b="0" dirty="0">
                <a:effectLst/>
              </a:rPr>
            </a:br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8D30CE0-8F24-0E64-6C44-B09F6B45A7DA}"/>
              </a:ext>
            </a:extLst>
          </p:cNvPr>
          <p:cNvSpPr txBox="1"/>
          <p:nvPr/>
        </p:nvSpPr>
        <p:spPr>
          <a:xfrm>
            <a:off x="457201" y="4377907"/>
            <a:ext cx="2616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Described mutations, symptomatology and possible tests for rare diseases </a:t>
            </a:r>
            <a:endParaRPr lang="es-ES" dirty="0">
              <a:latin typeface="Josefin Sans" pitchFamily="2" charset="0"/>
            </a:endParaRPr>
          </a:p>
        </p:txBody>
      </p:sp>
      <p:pic>
        <p:nvPicPr>
          <p:cNvPr id="21" name="Gráfico 20" descr="Hombre con relleno sólido">
            <a:extLst>
              <a:ext uri="{FF2B5EF4-FFF2-40B4-BE49-F238E27FC236}">
                <a16:creationId xmlns:a16="http://schemas.microsoft.com/office/drawing/2014/main" id="{C4CFEAA9-4529-CD25-E665-50B2BB0D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4946" y="2008335"/>
            <a:ext cx="914400" cy="9144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100575D6-BA39-87F9-2D92-BCC071DCD3E4}"/>
              </a:ext>
            </a:extLst>
          </p:cNvPr>
          <p:cNvSpPr txBox="1"/>
          <p:nvPr/>
        </p:nvSpPr>
        <p:spPr>
          <a:xfrm>
            <a:off x="3333750" y="3303627"/>
            <a:ext cx="26167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Information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for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patients</a:t>
            </a:r>
            <a:br>
              <a:rPr lang="es-ES" b="0" dirty="0">
                <a:effectLst/>
              </a:rPr>
            </a:b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065083C-84DE-2F48-8114-19E6A98A557B}"/>
              </a:ext>
            </a:extLst>
          </p:cNvPr>
          <p:cNvSpPr txBox="1"/>
          <p:nvPr/>
        </p:nvSpPr>
        <p:spPr>
          <a:xfrm>
            <a:off x="3333750" y="4365710"/>
            <a:ext cx="2616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 err="1">
                <a:solidFill>
                  <a:srgbClr val="28897B"/>
                </a:solidFill>
                <a:latin typeface="Josefin Sans" pitchFamily="2" charset="0"/>
              </a:rPr>
              <a:t>S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ymptomatology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,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form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of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inheritence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,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possible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treatments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, medical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professionals</a:t>
            </a:r>
            <a:endParaRPr lang="es-ES" dirty="0">
              <a:latin typeface="Josefin Sans" pitchFamily="2" charset="0"/>
            </a:endParaRPr>
          </a:p>
        </p:txBody>
      </p:sp>
      <p:pic>
        <p:nvPicPr>
          <p:cNvPr id="31" name="Gráfico 30" descr="Usuarios contorno">
            <a:extLst>
              <a:ext uri="{FF2B5EF4-FFF2-40B4-BE49-F238E27FC236}">
                <a16:creationId xmlns:a16="http://schemas.microsoft.com/office/drawing/2014/main" id="{DDCA5917-AA0D-EF70-4BA9-2D312D849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93542" y="2008335"/>
            <a:ext cx="914400" cy="91440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1A9552DB-FA7B-D99B-C99A-0DBDDD1AE391}"/>
              </a:ext>
            </a:extLst>
          </p:cNvPr>
          <p:cNvSpPr txBox="1"/>
          <p:nvPr/>
        </p:nvSpPr>
        <p:spPr>
          <a:xfrm>
            <a:off x="6368143" y="3303627"/>
            <a:ext cx="23709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Patient</a:t>
            </a:r>
            <a:r>
              <a:rPr lang="es-ES" sz="2400" b="1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Associations</a:t>
            </a:r>
            <a:endParaRPr lang="es-ES" sz="2400" dirty="0">
              <a:solidFill>
                <a:srgbClr val="FFE9CB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499D839-83D1-EF7D-9B03-7AA31C4AD726}"/>
              </a:ext>
            </a:extLst>
          </p:cNvPr>
          <p:cNvSpPr txBox="1"/>
          <p:nvPr/>
        </p:nvSpPr>
        <p:spPr>
          <a:xfrm>
            <a:off x="6276703" y="4412235"/>
            <a:ext cx="2524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Redirection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to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patient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associations</a:t>
            </a:r>
            <a:r>
              <a:rPr lang="es-ES" dirty="0">
                <a:solidFill>
                  <a:srgbClr val="FFE9CB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FFE9CB"/>
                </a:solidFill>
                <a:latin typeface="Josefin Sans" pitchFamily="2" charset="0"/>
              </a:rPr>
              <a:t>classified</a:t>
            </a:r>
            <a:r>
              <a:rPr lang="es-ES" dirty="0">
                <a:solidFill>
                  <a:srgbClr val="FFE9CB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FFE9CB"/>
                </a:solidFill>
                <a:latin typeface="Josefin Sans" pitchFamily="2" charset="0"/>
              </a:rPr>
              <a:t>by</a:t>
            </a:r>
            <a:r>
              <a:rPr lang="es-ES" dirty="0">
                <a:solidFill>
                  <a:srgbClr val="FFE9CB"/>
                </a:solidFill>
                <a:latin typeface="Josefin Sans" pitchFamily="2" charset="0"/>
              </a:rPr>
              <a:t> country</a:t>
            </a:r>
          </a:p>
        </p:txBody>
      </p:sp>
      <p:pic>
        <p:nvPicPr>
          <p:cNvPr id="37" name="Gráfico 36" descr="Voz con relleno sólido">
            <a:extLst>
              <a:ext uri="{FF2B5EF4-FFF2-40B4-BE49-F238E27FC236}">
                <a16:creationId xmlns:a16="http://schemas.microsoft.com/office/drawing/2014/main" id="{EF6C4458-5FC6-C68A-C55B-5E7CEB6DD9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2138" y="2008335"/>
            <a:ext cx="914400" cy="914400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CDA4A63B-6781-B499-F927-6D9E07B5A543}"/>
              </a:ext>
            </a:extLst>
          </p:cNvPr>
          <p:cNvSpPr txBox="1"/>
          <p:nvPr/>
        </p:nvSpPr>
        <p:spPr>
          <a:xfrm>
            <a:off x="9283065" y="3303627"/>
            <a:ext cx="2451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Patient</a:t>
            </a:r>
            <a:r>
              <a:rPr lang="es-ES" sz="2400" b="1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experiences</a:t>
            </a:r>
            <a:endParaRPr lang="es-ES" sz="2400" dirty="0">
              <a:solidFill>
                <a:srgbClr val="FFE9CB"/>
              </a:solidFill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2A8169AD-EB73-3588-5D93-C0204CA4CA1E}"/>
              </a:ext>
            </a:extLst>
          </p:cNvPr>
          <p:cNvSpPr txBox="1"/>
          <p:nvPr/>
        </p:nvSpPr>
        <p:spPr>
          <a:xfrm>
            <a:off x="9357973" y="4550121"/>
            <a:ext cx="2202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First-hand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accounts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from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patients</a:t>
            </a:r>
            <a:endParaRPr lang="es-ES" dirty="0">
              <a:solidFill>
                <a:srgbClr val="FFE9CB"/>
              </a:solidFill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304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4C63899-819B-EF48-D990-13C892A3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8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>
                <a:solidFill>
                  <a:srgbClr val="3F7C63"/>
                </a:solidFill>
                <a:latin typeface="Josefin Sans" pitchFamily="2" charset="0"/>
              </a:rPr>
              <a:t>Objectives</a:t>
            </a:r>
            <a:endParaRPr lang="es-ES" dirty="0">
              <a:solidFill>
                <a:srgbClr val="3F7C63"/>
              </a:solidFill>
              <a:latin typeface="Josefin Sans" pitchFamily="2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E5FE5C4B-4AA1-14E5-7FDE-0EEBE5664396}"/>
              </a:ext>
            </a:extLst>
          </p:cNvPr>
          <p:cNvSpPr/>
          <p:nvPr/>
        </p:nvSpPr>
        <p:spPr>
          <a:xfrm>
            <a:off x="6161501" y="1866900"/>
            <a:ext cx="2755308" cy="3981450"/>
          </a:xfrm>
          <a:prstGeom prst="roundRect">
            <a:avLst/>
          </a:prstGeom>
          <a:solidFill>
            <a:srgbClr val="D89E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DNA Structure PNG Pic - PNG All | PNG All">
            <a:extLst>
              <a:ext uri="{FF2B5EF4-FFF2-40B4-BE49-F238E27FC236}">
                <a16:creationId xmlns:a16="http://schemas.microsoft.com/office/drawing/2014/main" id="{B286857E-6014-3E02-CBF6-08E991BAA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657"/>
          <a:stretch>
            <a:fillRect/>
          </a:stretch>
        </p:blipFill>
        <p:spPr bwMode="auto">
          <a:xfrm flipH="1">
            <a:off x="8593732" y="-1236030"/>
            <a:ext cx="2912468" cy="2956674"/>
          </a:xfrm>
          <a:custGeom>
            <a:avLst/>
            <a:gdLst>
              <a:gd name="connsiteX0" fmla="*/ 0 w 3638952"/>
              <a:gd name="connsiteY0" fmla="*/ 0 h 3694185"/>
              <a:gd name="connsiteX1" fmla="*/ 3638952 w 3638952"/>
              <a:gd name="connsiteY1" fmla="*/ 0 h 3694185"/>
              <a:gd name="connsiteX2" fmla="*/ 3638952 w 3638952"/>
              <a:gd name="connsiteY2" fmla="*/ 3694185 h 3694185"/>
              <a:gd name="connsiteX3" fmla="*/ 0 w 3638952"/>
              <a:gd name="connsiteY3" fmla="*/ 3694185 h 369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8952" h="3694185">
                <a:moveTo>
                  <a:pt x="0" y="0"/>
                </a:moveTo>
                <a:lnTo>
                  <a:pt x="3638952" y="0"/>
                </a:lnTo>
                <a:lnTo>
                  <a:pt x="3638952" y="3694185"/>
                </a:lnTo>
                <a:lnTo>
                  <a:pt x="0" y="3694185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1E6977A-35DA-90A0-E408-96DB57DB32AC}"/>
              </a:ext>
            </a:extLst>
          </p:cNvPr>
          <p:cNvSpPr/>
          <p:nvPr/>
        </p:nvSpPr>
        <p:spPr>
          <a:xfrm>
            <a:off x="8477250" y="-1409700"/>
            <a:ext cx="3714750" cy="1390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Gráfico 14" descr="Médico con relleno sólido">
            <a:extLst>
              <a:ext uri="{FF2B5EF4-FFF2-40B4-BE49-F238E27FC236}">
                <a16:creationId xmlns:a16="http://schemas.microsoft.com/office/drawing/2014/main" id="{EE771232-4B4D-256D-EC35-F23891EB5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8396" y="2008335"/>
            <a:ext cx="914400" cy="9144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A627460-0775-9DAC-74DB-B1E92989D06F}"/>
              </a:ext>
            </a:extLst>
          </p:cNvPr>
          <p:cNvSpPr txBox="1"/>
          <p:nvPr/>
        </p:nvSpPr>
        <p:spPr>
          <a:xfrm>
            <a:off x="457200" y="3118961"/>
            <a:ext cx="26167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Information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from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healthcare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practitioners</a:t>
            </a:r>
            <a:endParaRPr lang="es-ES" sz="2400" b="0" dirty="0">
              <a:effectLst/>
            </a:endParaRPr>
          </a:p>
          <a:p>
            <a:br>
              <a:rPr lang="es-ES" b="0" dirty="0">
                <a:effectLst/>
              </a:rPr>
            </a:br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8D30CE0-8F24-0E64-6C44-B09F6B45A7DA}"/>
              </a:ext>
            </a:extLst>
          </p:cNvPr>
          <p:cNvSpPr txBox="1"/>
          <p:nvPr/>
        </p:nvSpPr>
        <p:spPr>
          <a:xfrm>
            <a:off x="457201" y="4377907"/>
            <a:ext cx="2616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Described mutations, symptomatology and possible tests for rare diseases </a:t>
            </a:r>
            <a:endParaRPr lang="es-ES" dirty="0">
              <a:latin typeface="Josefin Sans" pitchFamily="2" charset="0"/>
            </a:endParaRPr>
          </a:p>
        </p:txBody>
      </p:sp>
      <p:pic>
        <p:nvPicPr>
          <p:cNvPr id="21" name="Gráfico 20" descr="Hombre con relleno sólido">
            <a:extLst>
              <a:ext uri="{FF2B5EF4-FFF2-40B4-BE49-F238E27FC236}">
                <a16:creationId xmlns:a16="http://schemas.microsoft.com/office/drawing/2014/main" id="{C4CFEAA9-4529-CD25-E665-50B2BB0D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4946" y="2008335"/>
            <a:ext cx="914400" cy="9144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100575D6-BA39-87F9-2D92-BCC071DCD3E4}"/>
              </a:ext>
            </a:extLst>
          </p:cNvPr>
          <p:cNvSpPr txBox="1"/>
          <p:nvPr/>
        </p:nvSpPr>
        <p:spPr>
          <a:xfrm>
            <a:off x="3333750" y="3303627"/>
            <a:ext cx="26167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Information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for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patients</a:t>
            </a:r>
            <a:br>
              <a:rPr lang="es-ES" b="0" dirty="0">
                <a:effectLst/>
              </a:rPr>
            </a:b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065083C-84DE-2F48-8114-19E6A98A557B}"/>
              </a:ext>
            </a:extLst>
          </p:cNvPr>
          <p:cNvSpPr txBox="1"/>
          <p:nvPr/>
        </p:nvSpPr>
        <p:spPr>
          <a:xfrm>
            <a:off x="3333750" y="4365710"/>
            <a:ext cx="2616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 err="1">
                <a:solidFill>
                  <a:srgbClr val="28897B"/>
                </a:solidFill>
                <a:latin typeface="Josefin Sans" pitchFamily="2" charset="0"/>
              </a:rPr>
              <a:t>S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ymptomatology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,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form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of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inheritence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,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possible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treatments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, medical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professionals</a:t>
            </a:r>
            <a:endParaRPr lang="es-ES" dirty="0">
              <a:latin typeface="Josefin Sans" pitchFamily="2" charset="0"/>
            </a:endParaRPr>
          </a:p>
        </p:txBody>
      </p:sp>
      <p:pic>
        <p:nvPicPr>
          <p:cNvPr id="31" name="Gráfico 30" descr="Usuarios contorno">
            <a:extLst>
              <a:ext uri="{FF2B5EF4-FFF2-40B4-BE49-F238E27FC236}">
                <a16:creationId xmlns:a16="http://schemas.microsoft.com/office/drawing/2014/main" id="{DDCA5917-AA0D-EF70-4BA9-2D312D849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93542" y="2008335"/>
            <a:ext cx="914400" cy="91440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1A9552DB-FA7B-D99B-C99A-0DBDDD1AE391}"/>
              </a:ext>
            </a:extLst>
          </p:cNvPr>
          <p:cNvSpPr txBox="1"/>
          <p:nvPr/>
        </p:nvSpPr>
        <p:spPr>
          <a:xfrm>
            <a:off x="6368143" y="3303627"/>
            <a:ext cx="23709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Patient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Associations</a:t>
            </a:r>
            <a:endParaRPr lang="es-ES" sz="2400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499D839-83D1-EF7D-9B03-7AA31C4AD726}"/>
              </a:ext>
            </a:extLst>
          </p:cNvPr>
          <p:cNvSpPr txBox="1"/>
          <p:nvPr/>
        </p:nvSpPr>
        <p:spPr>
          <a:xfrm>
            <a:off x="6276703" y="4412235"/>
            <a:ext cx="2524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Redirection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to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patient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associations</a:t>
            </a:r>
            <a:r>
              <a:rPr lang="es-ES" dirty="0">
                <a:solidFill>
                  <a:srgbClr val="28897B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28897B"/>
                </a:solidFill>
                <a:latin typeface="Josefin Sans" pitchFamily="2" charset="0"/>
              </a:rPr>
              <a:t>classified</a:t>
            </a:r>
            <a:r>
              <a:rPr lang="es-ES" dirty="0">
                <a:solidFill>
                  <a:srgbClr val="28897B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28897B"/>
                </a:solidFill>
                <a:latin typeface="Josefin Sans" pitchFamily="2" charset="0"/>
              </a:rPr>
              <a:t>by</a:t>
            </a:r>
            <a:r>
              <a:rPr lang="es-ES" dirty="0">
                <a:solidFill>
                  <a:srgbClr val="28897B"/>
                </a:solidFill>
                <a:latin typeface="Josefin Sans" pitchFamily="2" charset="0"/>
              </a:rPr>
              <a:t> country</a:t>
            </a:r>
            <a:endParaRPr lang="es-ES" dirty="0">
              <a:latin typeface="Josefin Sans" pitchFamily="2" charset="0"/>
            </a:endParaRPr>
          </a:p>
        </p:txBody>
      </p:sp>
      <p:pic>
        <p:nvPicPr>
          <p:cNvPr id="37" name="Gráfico 36" descr="Voz con relleno sólido">
            <a:extLst>
              <a:ext uri="{FF2B5EF4-FFF2-40B4-BE49-F238E27FC236}">
                <a16:creationId xmlns:a16="http://schemas.microsoft.com/office/drawing/2014/main" id="{EF6C4458-5FC6-C68A-C55B-5E7CEB6DD9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2138" y="2008335"/>
            <a:ext cx="914400" cy="914400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CDA4A63B-6781-B499-F927-6D9E07B5A543}"/>
              </a:ext>
            </a:extLst>
          </p:cNvPr>
          <p:cNvSpPr txBox="1"/>
          <p:nvPr/>
        </p:nvSpPr>
        <p:spPr>
          <a:xfrm>
            <a:off x="9283065" y="3303627"/>
            <a:ext cx="2451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Patient</a:t>
            </a:r>
            <a:r>
              <a:rPr lang="es-ES" sz="2400" b="1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experiences</a:t>
            </a:r>
            <a:endParaRPr lang="es-ES" sz="2400" dirty="0">
              <a:solidFill>
                <a:srgbClr val="FFE9CB"/>
              </a:solidFill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2A8169AD-EB73-3588-5D93-C0204CA4CA1E}"/>
              </a:ext>
            </a:extLst>
          </p:cNvPr>
          <p:cNvSpPr txBox="1"/>
          <p:nvPr/>
        </p:nvSpPr>
        <p:spPr>
          <a:xfrm>
            <a:off x="9357973" y="4550121"/>
            <a:ext cx="2202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First-hand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accounts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from</a:t>
            </a:r>
            <a:r>
              <a:rPr lang="es-ES" sz="1800" b="0" i="0" u="none" strike="noStrike" dirty="0">
                <a:solidFill>
                  <a:srgbClr val="FFE9C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FFE9CB"/>
                </a:solidFill>
                <a:effectLst/>
                <a:latin typeface="Josefin Sans" pitchFamily="2" charset="0"/>
              </a:rPr>
              <a:t>patients</a:t>
            </a:r>
            <a:endParaRPr lang="es-ES" dirty="0">
              <a:solidFill>
                <a:srgbClr val="FFE9CB"/>
              </a:solidFill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91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4C63899-819B-EF48-D990-13C892A3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8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Objectives</a:t>
            </a:r>
            <a:endParaRPr lang="es-ES" dirty="0">
              <a:solidFill>
                <a:srgbClr val="3F7C63"/>
              </a:solidFill>
              <a:latin typeface="Josefin Sans" pitchFamily="2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E5FE5C4B-4AA1-14E5-7FDE-0EEBE5664396}"/>
              </a:ext>
            </a:extLst>
          </p:cNvPr>
          <p:cNvSpPr/>
          <p:nvPr/>
        </p:nvSpPr>
        <p:spPr>
          <a:xfrm>
            <a:off x="9081684" y="1866900"/>
            <a:ext cx="2755308" cy="3981450"/>
          </a:xfrm>
          <a:prstGeom prst="roundRect">
            <a:avLst/>
          </a:prstGeom>
          <a:solidFill>
            <a:srgbClr val="D89E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DNA Structure PNG Pic - PNG All | PNG All">
            <a:extLst>
              <a:ext uri="{FF2B5EF4-FFF2-40B4-BE49-F238E27FC236}">
                <a16:creationId xmlns:a16="http://schemas.microsoft.com/office/drawing/2014/main" id="{B286857E-6014-3E02-CBF6-08E991BAA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657"/>
          <a:stretch>
            <a:fillRect/>
          </a:stretch>
        </p:blipFill>
        <p:spPr bwMode="auto">
          <a:xfrm flipH="1">
            <a:off x="8593732" y="-1236030"/>
            <a:ext cx="2912468" cy="2956674"/>
          </a:xfrm>
          <a:custGeom>
            <a:avLst/>
            <a:gdLst>
              <a:gd name="connsiteX0" fmla="*/ 0 w 3638952"/>
              <a:gd name="connsiteY0" fmla="*/ 0 h 3694185"/>
              <a:gd name="connsiteX1" fmla="*/ 3638952 w 3638952"/>
              <a:gd name="connsiteY1" fmla="*/ 0 h 3694185"/>
              <a:gd name="connsiteX2" fmla="*/ 3638952 w 3638952"/>
              <a:gd name="connsiteY2" fmla="*/ 3694185 h 3694185"/>
              <a:gd name="connsiteX3" fmla="*/ 0 w 3638952"/>
              <a:gd name="connsiteY3" fmla="*/ 3694185 h 369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8952" h="3694185">
                <a:moveTo>
                  <a:pt x="0" y="0"/>
                </a:moveTo>
                <a:lnTo>
                  <a:pt x="3638952" y="0"/>
                </a:lnTo>
                <a:lnTo>
                  <a:pt x="3638952" y="3694185"/>
                </a:lnTo>
                <a:lnTo>
                  <a:pt x="0" y="3694185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1E6977A-35DA-90A0-E408-96DB57DB32AC}"/>
              </a:ext>
            </a:extLst>
          </p:cNvPr>
          <p:cNvSpPr/>
          <p:nvPr/>
        </p:nvSpPr>
        <p:spPr>
          <a:xfrm>
            <a:off x="8477250" y="-1409700"/>
            <a:ext cx="3714750" cy="1390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Gráfico 14" descr="Médico con relleno sólido">
            <a:extLst>
              <a:ext uri="{FF2B5EF4-FFF2-40B4-BE49-F238E27FC236}">
                <a16:creationId xmlns:a16="http://schemas.microsoft.com/office/drawing/2014/main" id="{EE771232-4B4D-256D-EC35-F23891EB5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8396" y="2008335"/>
            <a:ext cx="914400" cy="91440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A627460-0775-9DAC-74DB-B1E92989D06F}"/>
              </a:ext>
            </a:extLst>
          </p:cNvPr>
          <p:cNvSpPr txBox="1"/>
          <p:nvPr/>
        </p:nvSpPr>
        <p:spPr>
          <a:xfrm>
            <a:off x="457200" y="3118961"/>
            <a:ext cx="26167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Information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from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healthcare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practitioners</a:t>
            </a:r>
            <a:endParaRPr lang="es-ES" sz="2400" b="0" dirty="0">
              <a:effectLst/>
            </a:endParaRPr>
          </a:p>
          <a:p>
            <a:br>
              <a:rPr lang="es-ES" b="0" dirty="0">
                <a:effectLst/>
              </a:rPr>
            </a:br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8D30CE0-8F24-0E64-6C44-B09F6B45A7DA}"/>
              </a:ext>
            </a:extLst>
          </p:cNvPr>
          <p:cNvSpPr txBox="1"/>
          <p:nvPr/>
        </p:nvSpPr>
        <p:spPr>
          <a:xfrm>
            <a:off x="457201" y="4377907"/>
            <a:ext cx="2616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Described mutations, symptomatology and possible tests for rare diseases </a:t>
            </a:r>
            <a:endParaRPr lang="es-ES" dirty="0">
              <a:latin typeface="Josefin Sans" pitchFamily="2" charset="0"/>
            </a:endParaRPr>
          </a:p>
        </p:txBody>
      </p:sp>
      <p:pic>
        <p:nvPicPr>
          <p:cNvPr id="21" name="Gráfico 20" descr="Hombre con relleno sólido">
            <a:extLst>
              <a:ext uri="{FF2B5EF4-FFF2-40B4-BE49-F238E27FC236}">
                <a16:creationId xmlns:a16="http://schemas.microsoft.com/office/drawing/2014/main" id="{C4CFEAA9-4529-CD25-E665-50B2BB0D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4946" y="2008335"/>
            <a:ext cx="914400" cy="9144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100575D6-BA39-87F9-2D92-BCC071DCD3E4}"/>
              </a:ext>
            </a:extLst>
          </p:cNvPr>
          <p:cNvSpPr txBox="1"/>
          <p:nvPr/>
        </p:nvSpPr>
        <p:spPr>
          <a:xfrm>
            <a:off x="3333750" y="3303627"/>
            <a:ext cx="26167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Information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for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patients</a:t>
            </a:r>
            <a:br>
              <a:rPr lang="es-ES" b="0" dirty="0">
                <a:effectLst/>
              </a:rPr>
            </a:b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065083C-84DE-2F48-8114-19E6A98A557B}"/>
              </a:ext>
            </a:extLst>
          </p:cNvPr>
          <p:cNvSpPr txBox="1"/>
          <p:nvPr/>
        </p:nvSpPr>
        <p:spPr>
          <a:xfrm>
            <a:off x="3333750" y="4365710"/>
            <a:ext cx="2616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 err="1">
                <a:solidFill>
                  <a:srgbClr val="28897B"/>
                </a:solidFill>
                <a:latin typeface="Josefin Sans" pitchFamily="2" charset="0"/>
              </a:rPr>
              <a:t>S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ymptomatology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,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form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of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inheritence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,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possible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treatments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, medical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professionals</a:t>
            </a:r>
            <a:endParaRPr lang="es-ES" dirty="0">
              <a:latin typeface="Josefin Sans" pitchFamily="2" charset="0"/>
            </a:endParaRPr>
          </a:p>
        </p:txBody>
      </p:sp>
      <p:pic>
        <p:nvPicPr>
          <p:cNvPr id="31" name="Gráfico 30" descr="Usuarios contorno">
            <a:extLst>
              <a:ext uri="{FF2B5EF4-FFF2-40B4-BE49-F238E27FC236}">
                <a16:creationId xmlns:a16="http://schemas.microsoft.com/office/drawing/2014/main" id="{DDCA5917-AA0D-EF70-4BA9-2D312D849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93542" y="2008335"/>
            <a:ext cx="914400" cy="91440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1A9552DB-FA7B-D99B-C99A-0DBDDD1AE391}"/>
              </a:ext>
            </a:extLst>
          </p:cNvPr>
          <p:cNvSpPr txBox="1"/>
          <p:nvPr/>
        </p:nvSpPr>
        <p:spPr>
          <a:xfrm>
            <a:off x="6368143" y="3303627"/>
            <a:ext cx="23709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Patient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Associations</a:t>
            </a:r>
            <a:endParaRPr lang="es-ES" sz="2400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499D839-83D1-EF7D-9B03-7AA31C4AD726}"/>
              </a:ext>
            </a:extLst>
          </p:cNvPr>
          <p:cNvSpPr txBox="1"/>
          <p:nvPr/>
        </p:nvSpPr>
        <p:spPr>
          <a:xfrm>
            <a:off x="6276703" y="4412235"/>
            <a:ext cx="2524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Redirection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to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patient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associations</a:t>
            </a:r>
            <a:r>
              <a:rPr lang="es-ES" dirty="0">
                <a:solidFill>
                  <a:srgbClr val="28897B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28897B"/>
                </a:solidFill>
                <a:latin typeface="Josefin Sans" pitchFamily="2" charset="0"/>
              </a:rPr>
              <a:t>classified</a:t>
            </a:r>
            <a:r>
              <a:rPr lang="es-ES" dirty="0">
                <a:solidFill>
                  <a:srgbClr val="28897B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28897B"/>
                </a:solidFill>
                <a:latin typeface="Josefin Sans" pitchFamily="2" charset="0"/>
              </a:rPr>
              <a:t>by</a:t>
            </a:r>
            <a:r>
              <a:rPr lang="es-ES" dirty="0">
                <a:solidFill>
                  <a:srgbClr val="28897B"/>
                </a:solidFill>
                <a:latin typeface="Josefin Sans" pitchFamily="2" charset="0"/>
              </a:rPr>
              <a:t> country</a:t>
            </a:r>
            <a:endParaRPr lang="es-ES" dirty="0">
              <a:latin typeface="Josefin Sans" pitchFamily="2" charset="0"/>
            </a:endParaRPr>
          </a:p>
        </p:txBody>
      </p:sp>
      <p:pic>
        <p:nvPicPr>
          <p:cNvPr id="37" name="Gráfico 36" descr="Voz con relleno sólido">
            <a:extLst>
              <a:ext uri="{FF2B5EF4-FFF2-40B4-BE49-F238E27FC236}">
                <a16:creationId xmlns:a16="http://schemas.microsoft.com/office/drawing/2014/main" id="{EF6C4458-5FC6-C68A-C55B-5E7CEB6DD9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02138" y="2008335"/>
            <a:ext cx="914400" cy="914400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CDA4A63B-6781-B499-F927-6D9E07B5A543}"/>
              </a:ext>
            </a:extLst>
          </p:cNvPr>
          <p:cNvSpPr txBox="1"/>
          <p:nvPr/>
        </p:nvSpPr>
        <p:spPr>
          <a:xfrm>
            <a:off x="9283065" y="3303627"/>
            <a:ext cx="2451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Patient</a:t>
            </a:r>
            <a:r>
              <a:rPr lang="es-ES" sz="2400" b="1" i="0" u="none" strike="noStrike" dirty="0">
                <a:solidFill>
                  <a:srgbClr val="1A6864"/>
                </a:solidFill>
                <a:effectLst/>
                <a:latin typeface="Josefin Sans" pitchFamily="2" charset="0"/>
              </a:rPr>
              <a:t> </a:t>
            </a:r>
            <a:r>
              <a:rPr lang="es-ES" sz="2400" b="1" i="0" u="none" strike="noStrike" dirty="0" err="1">
                <a:solidFill>
                  <a:srgbClr val="1A6864"/>
                </a:solidFill>
                <a:effectLst/>
                <a:latin typeface="Josefin Sans" pitchFamily="2" charset="0"/>
              </a:rPr>
              <a:t>experiences</a:t>
            </a:r>
            <a:endParaRPr lang="es-ES" sz="2400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2A8169AD-EB73-3588-5D93-C0204CA4CA1E}"/>
              </a:ext>
            </a:extLst>
          </p:cNvPr>
          <p:cNvSpPr txBox="1"/>
          <p:nvPr/>
        </p:nvSpPr>
        <p:spPr>
          <a:xfrm>
            <a:off x="9357973" y="4550121"/>
            <a:ext cx="2202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First-hand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accounts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from</a:t>
            </a:r>
            <a:r>
              <a:rPr lang="es-ES" sz="1800" b="0" i="0" u="none" strike="noStrike" dirty="0">
                <a:solidFill>
                  <a:srgbClr val="28897B"/>
                </a:solidFill>
                <a:effectLst/>
                <a:latin typeface="Josefin Sans" pitchFamily="2" charset="0"/>
              </a:rPr>
              <a:t> </a:t>
            </a:r>
            <a:r>
              <a:rPr lang="es-ES" sz="1800" b="0" i="0" u="none" strike="noStrike" dirty="0" err="1">
                <a:solidFill>
                  <a:srgbClr val="28897B"/>
                </a:solidFill>
                <a:effectLst/>
                <a:latin typeface="Josefin Sans" pitchFamily="2" charset="0"/>
              </a:rPr>
              <a:t>patients</a:t>
            </a:r>
            <a:endParaRPr lang="es-ES" dirty="0">
              <a:latin typeface="Josefin Sans" pitchFamily="2" charset="0"/>
            </a:endParaRPr>
          </a:p>
        </p:txBody>
      </p:sp>
      <p:pic>
        <p:nvPicPr>
          <p:cNvPr id="2" name="Imagen 1" descr="DNA Structure PNG Pic - PNG All | PNG All">
            <a:extLst>
              <a:ext uri="{FF2B5EF4-FFF2-40B4-BE49-F238E27FC236}">
                <a16:creationId xmlns:a16="http://schemas.microsoft.com/office/drawing/2014/main" id="{EA06602D-BCF9-E152-CD32-AEA7B50C9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657"/>
          <a:stretch>
            <a:fillRect/>
          </a:stretch>
        </p:blipFill>
        <p:spPr bwMode="auto">
          <a:xfrm>
            <a:off x="280990" y="5342045"/>
            <a:ext cx="2912468" cy="2956674"/>
          </a:xfrm>
          <a:custGeom>
            <a:avLst/>
            <a:gdLst>
              <a:gd name="connsiteX0" fmla="*/ 0 w 3638952"/>
              <a:gd name="connsiteY0" fmla="*/ 0 h 3694185"/>
              <a:gd name="connsiteX1" fmla="*/ 3638952 w 3638952"/>
              <a:gd name="connsiteY1" fmla="*/ 0 h 3694185"/>
              <a:gd name="connsiteX2" fmla="*/ 3638952 w 3638952"/>
              <a:gd name="connsiteY2" fmla="*/ 3694185 h 3694185"/>
              <a:gd name="connsiteX3" fmla="*/ 0 w 3638952"/>
              <a:gd name="connsiteY3" fmla="*/ 3694185 h 369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8952" h="3694185">
                <a:moveTo>
                  <a:pt x="0" y="0"/>
                </a:moveTo>
                <a:lnTo>
                  <a:pt x="3638952" y="0"/>
                </a:lnTo>
                <a:lnTo>
                  <a:pt x="3638952" y="3694185"/>
                </a:lnTo>
                <a:lnTo>
                  <a:pt x="0" y="3694185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648811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NA Structure PNG Pic - PNG All | PNG All">
            <a:extLst>
              <a:ext uri="{FF2B5EF4-FFF2-40B4-BE49-F238E27FC236}">
                <a16:creationId xmlns:a16="http://schemas.microsoft.com/office/drawing/2014/main" id="{3BB6F79A-6DB8-E5DE-ECBF-488AA402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657"/>
          <a:stretch>
            <a:fillRect/>
          </a:stretch>
        </p:blipFill>
        <p:spPr bwMode="auto">
          <a:xfrm>
            <a:off x="280990" y="-1530694"/>
            <a:ext cx="2912468" cy="2956674"/>
          </a:xfrm>
          <a:custGeom>
            <a:avLst/>
            <a:gdLst>
              <a:gd name="connsiteX0" fmla="*/ 0 w 3638952"/>
              <a:gd name="connsiteY0" fmla="*/ 0 h 3694185"/>
              <a:gd name="connsiteX1" fmla="*/ 3638952 w 3638952"/>
              <a:gd name="connsiteY1" fmla="*/ 0 h 3694185"/>
              <a:gd name="connsiteX2" fmla="*/ 3638952 w 3638952"/>
              <a:gd name="connsiteY2" fmla="*/ 3694185 h 3694185"/>
              <a:gd name="connsiteX3" fmla="*/ 0 w 3638952"/>
              <a:gd name="connsiteY3" fmla="*/ 3694185 h 369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8952" h="3694185">
                <a:moveTo>
                  <a:pt x="0" y="0"/>
                </a:moveTo>
                <a:lnTo>
                  <a:pt x="3638952" y="0"/>
                </a:lnTo>
                <a:lnTo>
                  <a:pt x="3638952" y="3694185"/>
                </a:lnTo>
                <a:lnTo>
                  <a:pt x="0" y="3694185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FC34E00-0393-3D0D-B305-CECCE7615CC5}"/>
              </a:ext>
            </a:extLst>
          </p:cNvPr>
          <p:cNvSpPr/>
          <p:nvPr/>
        </p:nvSpPr>
        <p:spPr>
          <a:xfrm>
            <a:off x="0" y="-1873036"/>
            <a:ext cx="3701845" cy="18582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6252823-CE76-7414-6466-4764EFF3A623}"/>
              </a:ext>
            </a:extLst>
          </p:cNvPr>
          <p:cNvGrpSpPr/>
          <p:nvPr/>
        </p:nvGrpSpPr>
        <p:grpSpPr>
          <a:xfrm>
            <a:off x="7539952" y="1779344"/>
            <a:ext cx="1293951" cy="1293951"/>
            <a:chOff x="10390612" y="1619708"/>
            <a:chExt cx="1293951" cy="1293951"/>
          </a:xfrm>
        </p:grpSpPr>
        <p:pic>
          <p:nvPicPr>
            <p:cNvPr id="12" name="Imagen 11" descr="Imagen en blanco y negro de una roca&#10;&#10;Descripción generada automáticamente con confianza media">
              <a:extLst>
                <a:ext uri="{FF2B5EF4-FFF2-40B4-BE49-F238E27FC236}">
                  <a16:creationId xmlns:a16="http://schemas.microsoft.com/office/drawing/2014/main" id="{344F37DD-2934-B855-BF39-154BE4BED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2" t="35501" r="31566" b="50000"/>
            <a:stretch>
              <a:fillRect/>
            </a:stretch>
          </p:blipFill>
          <p:spPr>
            <a:xfrm>
              <a:off x="10462049" y="1691145"/>
              <a:ext cx="1151076" cy="1151076"/>
            </a:xfrm>
            <a:custGeom>
              <a:avLst/>
              <a:gdLst>
                <a:gd name="connsiteX0" fmla="*/ 575538 w 1151076"/>
                <a:gd name="connsiteY0" fmla="*/ 0 h 1151076"/>
                <a:gd name="connsiteX1" fmla="*/ 1151076 w 1151076"/>
                <a:gd name="connsiteY1" fmla="*/ 575538 h 1151076"/>
                <a:gd name="connsiteX2" fmla="*/ 575538 w 1151076"/>
                <a:gd name="connsiteY2" fmla="*/ 1151076 h 1151076"/>
                <a:gd name="connsiteX3" fmla="*/ 0 w 1151076"/>
                <a:gd name="connsiteY3" fmla="*/ 575538 h 1151076"/>
                <a:gd name="connsiteX4" fmla="*/ 575538 w 1151076"/>
                <a:gd name="connsiteY4" fmla="*/ 0 h 115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1076" h="1151076">
                  <a:moveTo>
                    <a:pt x="575538" y="0"/>
                  </a:moveTo>
                  <a:cubicBezTo>
                    <a:pt x="893399" y="0"/>
                    <a:pt x="1151076" y="257677"/>
                    <a:pt x="1151076" y="575538"/>
                  </a:cubicBezTo>
                  <a:cubicBezTo>
                    <a:pt x="1151076" y="893399"/>
                    <a:pt x="893399" y="1151076"/>
                    <a:pt x="575538" y="1151076"/>
                  </a:cubicBezTo>
                  <a:cubicBezTo>
                    <a:pt x="257677" y="1151076"/>
                    <a:pt x="0" y="893399"/>
                    <a:pt x="0" y="575538"/>
                  </a:cubicBezTo>
                  <a:cubicBezTo>
                    <a:pt x="0" y="257677"/>
                    <a:pt x="257677" y="0"/>
                    <a:pt x="575538" y="0"/>
                  </a:cubicBezTo>
                  <a:close/>
                </a:path>
              </a:pathLst>
            </a:custGeom>
          </p:spPr>
        </p:pic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18E5D6ED-3640-BEF0-DEA1-B2937691004E}"/>
                </a:ext>
              </a:extLst>
            </p:cNvPr>
            <p:cNvSpPr/>
            <p:nvPr/>
          </p:nvSpPr>
          <p:spPr>
            <a:xfrm>
              <a:off x="10390612" y="1619708"/>
              <a:ext cx="1293951" cy="1293951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47000">
                    <a:srgbClr val="3F7C63"/>
                  </a:gs>
                  <a:gs pos="77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ES" dirty="0"/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:a16="http://schemas.microsoft.com/office/drawing/2014/main" id="{FCFE73E2-7339-DDCE-545B-5312F89DB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8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Databases</a:t>
            </a:r>
            <a:endParaRPr lang="es-ES" dirty="0">
              <a:solidFill>
                <a:srgbClr val="3F7C63"/>
              </a:solidFill>
              <a:latin typeface="Josefin Sans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1810C23-8BD8-DB03-9DEF-2754786C21EC}"/>
              </a:ext>
            </a:extLst>
          </p:cNvPr>
          <p:cNvSpPr txBox="1"/>
          <p:nvPr/>
        </p:nvSpPr>
        <p:spPr>
          <a:xfrm>
            <a:off x="6878531" y="1257314"/>
            <a:ext cx="261679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rgbClr val="3F7C63"/>
                </a:solidFill>
                <a:effectLst/>
                <a:latin typeface="Josefin Sans" pitchFamily="2" charset="0"/>
              </a:rPr>
              <a:t>Lysosome</a:t>
            </a:r>
            <a:br>
              <a:rPr lang="es-ES" b="0" dirty="0">
                <a:effectLst/>
              </a:rPr>
            </a:br>
            <a:endParaRPr lang="es-ES" dirty="0"/>
          </a:p>
        </p:txBody>
      </p:sp>
      <p:graphicFrame>
        <p:nvGraphicFramePr>
          <p:cNvPr id="24" name="Tabla 23">
            <a:extLst>
              <a:ext uri="{FF2B5EF4-FFF2-40B4-BE49-F238E27FC236}">
                <a16:creationId xmlns:a16="http://schemas.microsoft.com/office/drawing/2014/main" id="{C57E3A57-F70A-F6CC-0433-C9CFAF0D3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08690"/>
              </p:ext>
            </p:extLst>
          </p:nvPr>
        </p:nvGraphicFramePr>
        <p:xfrm>
          <a:off x="3106131" y="2197719"/>
          <a:ext cx="3353387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3387">
                  <a:extLst>
                    <a:ext uri="{9D8B030D-6E8A-4147-A177-3AD203B41FA5}">
                      <a16:colId xmlns:a16="http://schemas.microsoft.com/office/drawing/2014/main" val="35161618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b="1" dirty="0" err="1">
                          <a:solidFill>
                            <a:srgbClr val="3F7C63"/>
                          </a:solidFill>
                          <a:effectLst/>
                          <a:latin typeface="Josefin Sans" pitchFamily="2" charset="0"/>
                        </a:rPr>
                        <a:t>Mucopolisacaridosis</a:t>
                      </a:r>
                      <a:endParaRPr lang="es-E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868679"/>
                  </a:ext>
                </a:extLst>
              </a:tr>
            </a:tbl>
          </a:graphicData>
        </a:graphic>
      </p:graphicFrame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8F5A9C56-3B29-8D58-F391-57093E56AFC9}"/>
              </a:ext>
            </a:extLst>
          </p:cNvPr>
          <p:cNvCxnSpPr>
            <a:endCxn id="11" idx="2"/>
          </p:cNvCxnSpPr>
          <p:nvPr/>
        </p:nvCxnSpPr>
        <p:spPr>
          <a:xfrm>
            <a:off x="6461760" y="2426319"/>
            <a:ext cx="1078192" cy="1"/>
          </a:xfrm>
          <a:prstGeom prst="straightConnector1">
            <a:avLst/>
          </a:prstGeom>
          <a:ln>
            <a:solidFill>
              <a:srgbClr val="3F7C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Tabla 26">
            <a:extLst>
              <a:ext uri="{FF2B5EF4-FFF2-40B4-BE49-F238E27FC236}">
                <a16:creationId xmlns:a16="http://schemas.microsoft.com/office/drawing/2014/main" id="{03CD97AF-7559-53AA-BEC0-D6047CCEF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83483"/>
              </p:ext>
            </p:extLst>
          </p:nvPr>
        </p:nvGraphicFramePr>
        <p:xfrm>
          <a:off x="1294595" y="3878880"/>
          <a:ext cx="10021824" cy="2311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0608">
                  <a:extLst>
                    <a:ext uri="{9D8B030D-6E8A-4147-A177-3AD203B41FA5}">
                      <a16:colId xmlns:a16="http://schemas.microsoft.com/office/drawing/2014/main" val="2274969191"/>
                    </a:ext>
                  </a:extLst>
                </a:gridCol>
                <a:gridCol w="3340608">
                  <a:extLst>
                    <a:ext uri="{9D8B030D-6E8A-4147-A177-3AD203B41FA5}">
                      <a16:colId xmlns:a16="http://schemas.microsoft.com/office/drawing/2014/main" val="1670295245"/>
                    </a:ext>
                  </a:extLst>
                </a:gridCol>
                <a:gridCol w="3340608">
                  <a:extLst>
                    <a:ext uri="{9D8B030D-6E8A-4147-A177-3AD203B41FA5}">
                      <a16:colId xmlns:a16="http://schemas.microsoft.com/office/drawing/2014/main" val="503689145"/>
                    </a:ext>
                  </a:extLst>
                </a:gridCol>
              </a:tblGrid>
              <a:tr h="2311919">
                <a:tc>
                  <a:txBody>
                    <a:bodyPr/>
                    <a:lstStyle/>
                    <a:p>
                      <a:r>
                        <a:rPr lang="es-ES" sz="2400" b="1" i="0" u="none" strike="noStrike" kern="1200" dirty="0">
                          <a:solidFill>
                            <a:srgbClr val="3F7C6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ES" sz="2400" dirty="0">
                        <a:solidFill>
                          <a:srgbClr val="3F7C63"/>
                        </a:solidFill>
                      </a:endParaRPr>
                    </a:p>
                  </a:txBody>
                  <a:tcPr marL="756000" marT="32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400" dirty="0">
                        <a:solidFill>
                          <a:srgbClr val="3F7C63"/>
                        </a:solidFill>
                        <a:latin typeface="Josefin Sans" pitchFamily="2" charset="0"/>
                      </a:endParaRPr>
                    </a:p>
                  </a:txBody>
                  <a:tcPr marL="936000" marR="72000" marT="32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75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669215"/>
                  </a:ext>
                </a:extLst>
              </a:tr>
            </a:tbl>
          </a:graphicData>
        </a:graphic>
      </p:graphicFrame>
      <p:sp>
        <p:nvSpPr>
          <p:cNvPr id="28" name="CuadroTexto 27">
            <a:extLst>
              <a:ext uri="{FF2B5EF4-FFF2-40B4-BE49-F238E27FC236}">
                <a16:creationId xmlns:a16="http://schemas.microsoft.com/office/drawing/2014/main" id="{E7259382-5D79-A7C9-E08C-EF0E817874C8}"/>
              </a:ext>
            </a:extLst>
          </p:cNvPr>
          <p:cNvSpPr txBox="1"/>
          <p:nvPr/>
        </p:nvSpPr>
        <p:spPr>
          <a:xfrm>
            <a:off x="2032000" y="3152922"/>
            <a:ext cx="8127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dirty="0">
                <a:solidFill>
                  <a:srgbClr val="28897B"/>
                </a:solidFill>
                <a:effectLst/>
                <a:latin typeface="Open Sans" panose="020B0606030504020204" pitchFamily="34" charset="0"/>
              </a:rPr>
              <a:t>We will use a </a:t>
            </a:r>
            <a:r>
              <a:rPr lang="en-US" sz="1800" b="1" i="0" u="none" strike="noStrike" dirty="0" err="1">
                <a:solidFill>
                  <a:srgbClr val="28897B"/>
                </a:solidFill>
                <a:effectLst/>
                <a:latin typeface="Open Sans" panose="020B0606030504020204" pitchFamily="34" charset="0"/>
              </a:rPr>
              <a:t>mySQL</a:t>
            </a:r>
            <a:r>
              <a:rPr lang="en-US" sz="1800" b="0" i="0" u="none" strike="noStrike" dirty="0">
                <a:solidFill>
                  <a:srgbClr val="28897B"/>
                </a:solidFill>
                <a:effectLst/>
                <a:latin typeface="Open Sans" panose="020B0606030504020204" pitchFamily="34" charset="0"/>
              </a:rPr>
              <a:t> database created by ourselves with information obtained from</a:t>
            </a:r>
            <a:endParaRPr lang="es-ES" dirty="0">
              <a:latin typeface="Josefin Sans" pitchFamily="2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6574961-CF38-DB85-3A7B-B11EB86D9324}"/>
              </a:ext>
            </a:extLst>
          </p:cNvPr>
          <p:cNvSpPr txBox="1"/>
          <p:nvPr/>
        </p:nvSpPr>
        <p:spPr>
          <a:xfrm>
            <a:off x="2016749" y="4150417"/>
            <a:ext cx="217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0" u="none" strike="noStrike" kern="1200" dirty="0">
                <a:solidFill>
                  <a:srgbClr val="3F7C63"/>
                </a:solidFill>
                <a:effectLst/>
                <a:latin typeface="Josefin Sans" pitchFamily="2" charset="0"/>
              </a:rPr>
              <a:t>MPS España</a:t>
            </a:r>
            <a:endParaRPr lang="es-ES" sz="2400" dirty="0">
              <a:latin typeface="Josefin Sans" pitchFamily="2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61027ED-E926-F213-4005-2AB6AE12D00D}"/>
              </a:ext>
            </a:extLst>
          </p:cNvPr>
          <p:cNvSpPr txBox="1"/>
          <p:nvPr/>
        </p:nvSpPr>
        <p:spPr>
          <a:xfrm>
            <a:off x="5251872" y="4150417"/>
            <a:ext cx="217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rgbClr val="3F7C63"/>
                </a:solidFill>
                <a:latin typeface="Josefin Sans" pitchFamily="2" charset="0"/>
              </a:rPr>
              <a:t>Orphanet</a:t>
            </a:r>
            <a:endParaRPr lang="es-ES" sz="2400" b="1" dirty="0">
              <a:solidFill>
                <a:srgbClr val="3F7C63"/>
              </a:solidFill>
              <a:latin typeface="Josefin Sans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9C7DBD4-9FE5-8241-24AE-4BFB2CA46146}"/>
              </a:ext>
            </a:extLst>
          </p:cNvPr>
          <p:cNvSpPr txBox="1"/>
          <p:nvPr/>
        </p:nvSpPr>
        <p:spPr>
          <a:xfrm>
            <a:off x="8486994" y="4150417"/>
            <a:ext cx="217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rgbClr val="3F7C63"/>
                </a:solidFill>
                <a:latin typeface="Josefin Sans" pitchFamily="2" charset="0"/>
              </a:rPr>
              <a:t>GeneReviews</a:t>
            </a:r>
            <a:endParaRPr lang="es-ES" sz="2400" b="1" dirty="0">
              <a:solidFill>
                <a:srgbClr val="3F7C63"/>
              </a:solidFill>
              <a:latin typeface="Josefin Sans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F07EA62-3446-D622-EC8C-B5890C218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88" y="4874388"/>
            <a:ext cx="2104483" cy="105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E5DFC0A-B7BD-3E32-B0E4-547030C05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21" y="5160486"/>
            <a:ext cx="2567968" cy="48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053375C-D965-1D73-ED14-09A0CE213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214" y="5043467"/>
            <a:ext cx="2338321" cy="71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n 34" descr="DNA Structure PNG Pic - PNG All | PNG All">
            <a:extLst>
              <a:ext uri="{FF2B5EF4-FFF2-40B4-BE49-F238E27FC236}">
                <a16:creationId xmlns:a16="http://schemas.microsoft.com/office/drawing/2014/main" id="{237DD50F-8194-E33F-412D-98640FE4C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657"/>
          <a:stretch>
            <a:fillRect/>
          </a:stretch>
        </p:blipFill>
        <p:spPr bwMode="auto">
          <a:xfrm flipH="1">
            <a:off x="8593732" y="5641020"/>
            <a:ext cx="2912468" cy="2956674"/>
          </a:xfrm>
          <a:custGeom>
            <a:avLst/>
            <a:gdLst>
              <a:gd name="connsiteX0" fmla="*/ 0 w 3638952"/>
              <a:gd name="connsiteY0" fmla="*/ 0 h 3694185"/>
              <a:gd name="connsiteX1" fmla="*/ 3638952 w 3638952"/>
              <a:gd name="connsiteY1" fmla="*/ 0 h 3694185"/>
              <a:gd name="connsiteX2" fmla="*/ 3638952 w 3638952"/>
              <a:gd name="connsiteY2" fmla="*/ 3694185 h 3694185"/>
              <a:gd name="connsiteX3" fmla="*/ 0 w 3638952"/>
              <a:gd name="connsiteY3" fmla="*/ 3694185 h 369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8952" h="3694185">
                <a:moveTo>
                  <a:pt x="0" y="0"/>
                </a:moveTo>
                <a:lnTo>
                  <a:pt x="3638952" y="0"/>
                </a:lnTo>
                <a:lnTo>
                  <a:pt x="3638952" y="3694185"/>
                </a:lnTo>
                <a:lnTo>
                  <a:pt x="0" y="3694185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D5DFE912-0127-E629-E67C-DDAE0EC2ACAA}"/>
              </a:ext>
            </a:extLst>
          </p:cNvPr>
          <p:cNvCxnSpPr/>
          <p:nvPr/>
        </p:nvCxnSpPr>
        <p:spPr>
          <a:xfrm>
            <a:off x="4633008" y="3878880"/>
            <a:ext cx="0" cy="2311919"/>
          </a:xfrm>
          <a:prstGeom prst="line">
            <a:avLst/>
          </a:prstGeom>
          <a:ln w="19050">
            <a:solidFill>
              <a:srgbClr val="3F7C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57FFE566-F482-A30F-612C-F3538967BF2B}"/>
              </a:ext>
            </a:extLst>
          </p:cNvPr>
          <p:cNvCxnSpPr/>
          <p:nvPr/>
        </p:nvCxnSpPr>
        <p:spPr>
          <a:xfrm>
            <a:off x="7971631" y="3878880"/>
            <a:ext cx="0" cy="2311919"/>
          </a:xfrm>
          <a:prstGeom prst="line">
            <a:avLst/>
          </a:prstGeom>
          <a:ln w="19050">
            <a:solidFill>
              <a:srgbClr val="3F7C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43826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NA Structure PNG Pic - PNG All | PNG All">
            <a:extLst>
              <a:ext uri="{FF2B5EF4-FFF2-40B4-BE49-F238E27FC236}">
                <a16:creationId xmlns:a16="http://schemas.microsoft.com/office/drawing/2014/main" id="{E5CCDCD0-881B-EC15-03C8-FF590516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657"/>
          <a:stretch>
            <a:fillRect/>
          </a:stretch>
        </p:blipFill>
        <p:spPr bwMode="auto">
          <a:xfrm flipH="1">
            <a:off x="8593732" y="-1236030"/>
            <a:ext cx="2912468" cy="2956674"/>
          </a:xfrm>
          <a:custGeom>
            <a:avLst/>
            <a:gdLst>
              <a:gd name="connsiteX0" fmla="*/ 0 w 3638952"/>
              <a:gd name="connsiteY0" fmla="*/ 0 h 3694185"/>
              <a:gd name="connsiteX1" fmla="*/ 3638952 w 3638952"/>
              <a:gd name="connsiteY1" fmla="*/ 0 h 3694185"/>
              <a:gd name="connsiteX2" fmla="*/ 3638952 w 3638952"/>
              <a:gd name="connsiteY2" fmla="*/ 3694185 h 3694185"/>
              <a:gd name="connsiteX3" fmla="*/ 0 w 3638952"/>
              <a:gd name="connsiteY3" fmla="*/ 3694185 h 369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8952" h="3694185">
                <a:moveTo>
                  <a:pt x="0" y="0"/>
                </a:moveTo>
                <a:lnTo>
                  <a:pt x="3638952" y="0"/>
                </a:lnTo>
                <a:lnTo>
                  <a:pt x="3638952" y="3694185"/>
                </a:lnTo>
                <a:lnTo>
                  <a:pt x="0" y="3694185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DF17D10-B493-5609-E73B-D7023C7FE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8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Input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746D2539-4F6B-3B4A-346D-3B39EC76D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707277"/>
              </p:ext>
            </p:extLst>
          </p:nvPr>
        </p:nvGraphicFramePr>
        <p:xfrm>
          <a:off x="2032000" y="3069895"/>
          <a:ext cx="8809355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5355">
                  <a:extLst>
                    <a:ext uri="{9D8B030D-6E8A-4147-A177-3AD203B41FA5}">
                      <a16:colId xmlns:a16="http://schemas.microsoft.com/office/drawing/2014/main" val="235841157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86501503"/>
                    </a:ext>
                  </a:extLst>
                </a:gridCol>
              </a:tblGrid>
              <a:tr h="172720">
                <a:tc>
                  <a:txBody>
                    <a:bodyPr/>
                    <a:lstStyle/>
                    <a:p>
                      <a:r>
                        <a:rPr lang="es-ES" sz="2400" dirty="0" err="1">
                          <a:solidFill>
                            <a:srgbClr val="3F7C63"/>
                          </a:solidFill>
                          <a:latin typeface="Josefin Sans" pitchFamily="2" charset="0"/>
                        </a:rPr>
                        <a:t>Hurler</a:t>
                      </a:r>
                      <a:r>
                        <a:rPr lang="es-ES" sz="2400" dirty="0">
                          <a:solidFill>
                            <a:srgbClr val="3F7C63"/>
                          </a:solidFill>
                          <a:latin typeface="Josefin Sans" pitchFamily="2" charset="0"/>
                        </a:rPr>
                        <a:t> </a:t>
                      </a:r>
                      <a:r>
                        <a:rPr lang="es-ES" sz="2400" dirty="0" err="1">
                          <a:solidFill>
                            <a:srgbClr val="3F7C63"/>
                          </a:solidFill>
                          <a:latin typeface="Josefin Sans" pitchFamily="2" charset="0"/>
                        </a:rPr>
                        <a:t>syndrome</a:t>
                      </a:r>
                      <a:endParaRPr lang="es-ES" sz="2400" dirty="0">
                        <a:solidFill>
                          <a:srgbClr val="3F7C63"/>
                        </a:solidFill>
                        <a:latin typeface="Josefin Sans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800" dirty="0" err="1">
                          <a:solidFill>
                            <a:srgbClr val="3F7C63"/>
                          </a:solidFill>
                          <a:latin typeface="Josefin Sans" pitchFamily="2" charset="0"/>
                        </a:rPr>
                        <a:t>Disease</a:t>
                      </a:r>
                      <a:endParaRPr lang="es-ES" sz="2800" dirty="0">
                        <a:solidFill>
                          <a:srgbClr val="3F7C63"/>
                        </a:solidFill>
                        <a:latin typeface="Josefin Sans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021949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es-ES" sz="2400" dirty="0">
                        <a:solidFill>
                          <a:srgbClr val="3F7C63"/>
                        </a:solidFill>
                        <a:latin typeface="Josefin Sans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B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ES" sz="2800" dirty="0" err="1">
                          <a:solidFill>
                            <a:srgbClr val="3F7C63"/>
                          </a:solidFill>
                          <a:latin typeface="Josefin Sans" pitchFamily="2" charset="0"/>
                        </a:rPr>
                        <a:t>Disease</a:t>
                      </a:r>
                      <a:endParaRPr lang="es-ES" sz="2800" dirty="0">
                        <a:solidFill>
                          <a:srgbClr val="3F7C63"/>
                        </a:solidFill>
                        <a:latin typeface="Josefin Sans" pitchFamily="2" charset="0"/>
                      </a:endParaRPr>
                    </a:p>
                    <a:p>
                      <a:r>
                        <a:rPr lang="es-ES" sz="2800" dirty="0">
                          <a:solidFill>
                            <a:srgbClr val="3F7C63"/>
                          </a:solidFill>
                          <a:latin typeface="Josefin Sans" pitchFamily="2" charset="0"/>
                        </a:rPr>
                        <a:t>Gene</a:t>
                      </a:r>
                    </a:p>
                    <a:p>
                      <a:r>
                        <a:rPr lang="es-ES" sz="2800" dirty="0" err="1">
                          <a:solidFill>
                            <a:srgbClr val="3F7C63"/>
                          </a:solidFill>
                          <a:latin typeface="Josefin Sans" pitchFamily="2" charset="0"/>
                        </a:rPr>
                        <a:t>Mutations</a:t>
                      </a:r>
                      <a:endParaRPr lang="es-ES" sz="2800" dirty="0">
                        <a:solidFill>
                          <a:srgbClr val="3F7C63"/>
                        </a:solidFill>
                        <a:latin typeface="Josefin Sans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590376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endParaRPr lang="es-ES" sz="2400" dirty="0">
                        <a:solidFill>
                          <a:srgbClr val="3F7C63"/>
                        </a:solidFill>
                        <a:latin typeface="Josefin Sans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sz="2800" dirty="0">
                        <a:solidFill>
                          <a:srgbClr val="3F7C63"/>
                        </a:solidFill>
                        <a:latin typeface="Josefin Sans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422847"/>
                  </a:ext>
                </a:extLst>
              </a:tr>
            </a:tbl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36974428-8678-6D37-65A6-E80487C4CF84}"/>
              </a:ext>
            </a:extLst>
          </p:cNvPr>
          <p:cNvSpPr/>
          <p:nvPr/>
        </p:nvSpPr>
        <p:spPr>
          <a:xfrm>
            <a:off x="1797270" y="3606538"/>
            <a:ext cx="4960882" cy="1554480"/>
          </a:xfrm>
          <a:prstGeom prst="rect">
            <a:avLst/>
          </a:prstGeom>
          <a:solidFill>
            <a:srgbClr val="FFE9CB"/>
          </a:solidFill>
          <a:ln>
            <a:solidFill>
              <a:srgbClr val="FFE9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Diagrama de flujo: combinar 12">
            <a:extLst>
              <a:ext uri="{FF2B5EF4-FFF2-40B4-BE49-F238E27FC236}">
                <a16:creationId xmlns:a16="http://schemas.microsoft.com/office/drawing/2014/main" id="{7ABBAF49-0998-7156-778D-F218C2EF8834}"/>
              </a:ext>
            </a:extLst>
          </p:cNvPr>
          <p:cNvSpPr/>
          <p:nvPr/>
        </p:nvSpPr>
        <p:spPr>
          <a:xfrm rot="10800000">
            <a:off x="10159997" y="3174127"/>
            <a:ext cx="409902" cy="325820"/>
          </a:xfrm>
          <a:prstGeom prst="flowChartMerge">
            <a:avLst/>
          </a:prstGeom>
          <a:solidFill>
            <a:srgbClr val="3F7C63"/>
          </a:solidFill>
          <a:ln>
            <a:solidFill>
              <a:srgbClr val="3F7C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16C9E05-4D41-4B9D-8B36-343D914B9F8B}"/>
              </a:ext>
            </a:extLst>
          </p:cNvPr>
          <p:cNvSpPr txBox="1"/>
          <p:nvPr/>
        </p:nvSpPr>
        <p:spPr>
          <a:xfrm>
            <a:off x="2032000" y="2660257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>
                <a:solidFill>
                  <a:srgbClr val="3F7C63"/>
                </a:solidFill>
                <a:latin typeface="Josefin Sans" pitchFamily="2" charset="0"/>
              </a:rPr>
              <a:t>Search</a:t>
            </a:r>
            <a:endParaRPr lang="es-ES" sz="2400" dirty="0">
              <a:solidFill>
                <a:srgbClr val="3F7C63"/>
              </a:solidFill>
              <a:latin typeface="Josefin Sans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F42F0F-29B0-59A4-FE10-14196EFB9FDC}"/>
              </a:ext>
            </a:extLst>
          </p:cNvPr>
          <p:cNvSpPr txBox="1"/>
          <p:nvPr/>
        </p:nvSpPr>
        <p:spPr>
          <a:xfrm>
            <a:off x="6758152" y="2608230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>
                <a:solidFill>
                  <a:srgbClr val="3F7C63"/>
                </a:solidFill>
                <a:latin typeface="Josefin Sans" pitchFamily="2" charset="0"/>
              </a:rPr>
              <a:t>Type</a:t>
            </a:r>
            <a:endParaRPr lang="es-ES" sz="2400" dirty="0">
              <a:solidFill>
                <a:srgbClr val="3F7C63"/>
              </a:solidFill>
              <a:latin typeface="Josefi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49963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NA Structure PNG Pic - PNG All | PNG All">
            <a:extLst>
              <a:ext uri="{FF2B5EF4-FFF2-40B4-BE49-F238E27FC236}">
                <a16:creationId xmlns:a16="http://schemas.microsoft.com/office/drawing/2014/main" id="{E5CCDCD0-881B-EC15-03C8-FF590516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657"/>
          <a:stretch>
            <a:fillRect/>
          </a:stretch>
        </p:blipFill>
        <p:spPr bwMode="auto">
          <a:xfrm flipH="1">
            <a:off x="8593732" y="-1236030"/>
            <a:ext cx="2912468" cy="2956674"/>
          </a:xfrm>
          <a:custGeom>
            <a:avLst/>
            <a:gdLst>
              <a:gd name="connsiteX0" fmla="*/ 0 w 3638952"/>
              <a:gd name="connsiteY0" fmla="*/ 0 h 3694185"/>
              <a:gd name="connsiteX1" fmla="*/ 3638952 w 3638952"/>
              <a:gd name="connsiteY1" fmla="*/ 0 h 3694185"/>
              <a:gd name="connsiteX2" fmla="*/ 3638952 w 3638952"/>
              <a:gd name="connsiteY2" fmla="*/ 3694185 h 3694185"/>
              <a:gd name="connsiteX3" fmla="*/ 0 w 3638952"/>
              <a:gd name="connsiteY3" fmla="*/ 3694185 h 369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8952" h="3694185">
                <a:moveTo>
                  <a:pt x="0" y="0"/>
                </a:moveTo>
                <a:lnTo>
                  <a:pt x="3638952" y="0"/>
                </a:lnTo>
                <a:lnTo>
                  <a:pt x="3638952" y="3694185"/>
                </a:lnTo>
                <a:lnTo>
                  <a:pt x="0" y="3694185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DF17D10-B493-5609-E73B-D7023C7FE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8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Output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B78AB3-58FE-AE68-6510-351850B00470}"/>
              </a:ext>
            </a:extLst>
          </p:cNvPr>
          <p:cNvSpPr txBox="1"/>
          <p:nvPr/>
        </p:nvSpPr>
        <p:spPr>
          <a:xfrm>
            <a:off x="1524000" y="1965435"/>
            <a:ext cx="9406759" cy="4401205"/>
          </a:xfrm>
          <a:prstGeom prst="rect">
            <a:avLst/>
          </a:prstGeom>
          <a:noFill/>
          <a:ln w="28575">
            <a:solidFill>
              <a:srgbClr val="D89E84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b="1" u="sng" dirty="0" err="1">
                <a:solidFill>
                  <a:srgbClr val="3F7C63"/>
                </a:solidFill>
                <a:latin typeface="Josefin Sans" pitchFamily="2" charset="0"/>
              </a:rPr>
              <a:t>Hurler’s</a:t>
            </a:r>
            <a:r>
              <a:rPr lang="es-ES" sz="2800" b="1" u="sng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sz="2800" b="1" u="sng" dirty="0" err="1">
                <a:solidFill>
                  <a:srgbClr val="3F7C63"/>
                </a:solidFill>
                <a:latin typeface="Josefin Sans" pitchFamily="2" charset="0"/>
              </a:rPr>
              <a:t>Syndrome</a:t>
            </a:r>
            <a:endParaRPr lang="es-ES" sz="2800" b="1" u="sng" dirty="0">
              <a:solidFill>
                <a:srgbClr val="3F7C63"/>
              </a:solidFill>
              <a:latin typeface="Josefin Sans" pitchFamily="2" charset="0"/>
            </a:endParaRPr>
          </a:p>
          <a:p>
            <a:endParaRPr lang="es-ES" dirty="0">
              <a:solidFill>
                <a:srgbClr val="3F7C63"/>
              </a:solidFill>
              <a:latin typeface="Josefi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Name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: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Hurler’s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Syndrome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or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Mucopolisacaridosis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type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Gene: </a:t>
            </a:r>
            <a:r>
              <a:rPr lang="es-ES" i="1" dirty="0">
                <a:solidFill>
                  <a:srgbClr val="3F7C63"/>
                </a:solidFill>
                <a:latin typeface="Josefin Sans" pitchFamily="2" charset="0"/>
              </a:rPr>
              <a:t>IDUA 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(4p16.3)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Protein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: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alpha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-L-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iduronidase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enzyme</a:t>
            </a:r>
            <a:endParaRPr lang="es-ES" dirty="0">
              <a:solidFill>
                <a:srgbClr val="3F7C63"/>
              </a:solidFill>
              <a:latin typeface="Josefi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Inheritence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: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Autosomal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,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recessive</a:t>
            </a:r>
            <a:endParaRPr lang="es-ES" dirty="0">
              <a:solidFill>
                <a:srgbClr val="3F7C63"/>
              </a:solidFill>
              <a:latin typeface="Josefi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Prevalence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: 1-9/1.000.000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Symptomatology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: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There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is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a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delay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of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the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motor and cognitive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development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,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with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muskuloskeletal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alterations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.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The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age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of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onset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is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3-6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months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after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birth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,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however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,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there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is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an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intermediate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form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in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which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the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onset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is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in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Adulthood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(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which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presents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normal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stature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and no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intellectual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deficit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has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been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observed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)…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Diagnostic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method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: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Detection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of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an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increase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of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heparan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and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dermatan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sulfate in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urine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,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detection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of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alpha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-L-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iduronidase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enzyme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in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leukocytes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,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genetic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testing</a:t>
            </a:r>
            <a:endParaRPr lang="es-ES" dirty="0">
              <a:solidFill>
                <a:srgbClr val="3F7C63"/>
              </a:solidFill>
              <a:latin typeface="Josefi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Treatment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: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Enzyme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replacement</a:t>
            </a: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 </a:t>
            </a:r>
            <a:r>
              <a:rPr lang="es-ES" dirty="0" err="1">
                <a:solidFill>
                  <a:srgbClr val="3F7C63"/>
                </a:solidFill>
                <a:latin typeface="Josefin Sans" pitchFamily="2" charset="0"/>
              </a:rPr>
              <a:t>treatment</a:t>
            </a:r>
            <a:endParaRPr lang="es-ES" dirty="0">
              <a:solidFill>
                <a:srgbClr val="3F7C63"/>
              </a:solidFill>
              <a:latin typeface="Josefi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3F7C63"/>
                </a:solidFill>
                <a:latin typeface="Josefin Sans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66086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400</Words>
  <Application>Microsoft Office PowerPoint</Application>
  <PresentationFormat>Panorámica</PresentationFormat>
  <Paragraphs>85</Paragraphs>
  <Slides>10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Josefin Sans</vt:lpstr>
      <vt:lpstr>Open Sans</vt:lpstr>
      <vt:lpstr>Tema de Office</vt:lpstr>
      <vt:lpstr>Presentación de PowerPoint</vt:lpstr>
      <vt:lpstr>Our team</vt:lpstr>
      <vt:lpstr>Objectives</vt:lpstr>
      <vt:lpstr>Objectives</vt:lpstr>
      <vt:lpstr>Objectives</vt:lpstr>
      <vt:lpstr>Objectives</vt:lpstr>
      <vt:lpstr>Databases</vt:lpstr>
      <vt:lpstr>Input</vt:lpstr>
      <vt:lpstr>Output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user01</dc:creator>
  <cp:lastModifiedBy>user01</cp:lastModifiedBy>
  <cp:revision>5</cp:revision>
  <dcterms:created xsi:type="dcterms:W3CDTF">2024-01-20T17:53:24Z</dcterms:created>
  <dcterms:modified xsi:type="dcterms:W3CDTF">2024-01-22T14:29:11Z</dcterms:modified>
</cp:coreProperties>
</file>